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க்கில்லையே
நான் தோற்றுப்போவதில்லை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க்கில்லையே
நான் தோற்றுப்போவதில்லை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ைகளைத் தாண்டிடுவேன்
கடும் பள்ளங்களைக் கடந்திடுவேன் (2)
சதிகளை முறியடிப்பேன்
சாத்தானை ஜெயித்த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றைச்சாலை கதவுகளும்
என் துதியினால் உடைந்திடுமே (2)
அபிஷேகம் எனக்குள்ளே - நான்
ஆடிப் பாடி மகிழ்ந்த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மே கூர் எங்கே?
பாதாளம் உன் ஜெயம் எங்கே? (2)
கிறிஸ்து எனக்கு ஜீவன்
சாவு எனக்கு ஆதாய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2026-09-15T09:52:14Z</dcterms:created>
  <dcterms:modified xsi:type="dcterms:W3CDTF">2026-09-15T09:52:14Z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