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620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y do you wait, dear brother ? 
Oh, why do you tarry so long ? 
Your Saviour is waiting to give you 
A place in His sanctified throng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y not ?----- Why not ?-----
Why not come to Him now ?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hat do you hope, dear brother, 
To gain by a further delay ? 
There's no one to save you but Jesus ; 
There's no other way but His way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Do you not feel, dear brother, 
His Spirit now striving within ? 
Oh, why not accept His salvation, 
And throw off thy burden of sin ?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Why do you wait, dear brother ? 
The harvest is passing away ; 
Your Saviour is longing to bless you : 
There's danger and death in delay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2026-07-30T19:32:09Z</dcterms:created>
  <dcterms:modified xsi:type="dcterms:W3CDTF">2026-07-30T19:32:09Z</dcterms:modified>
  <dc:title>Hymn : 351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