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 இன்ன நிலைமையிலிருந்து விழுந்தாயென்பதை நினைத்து, மனந்திரும்பி, ஆதியில் செய்த கிரியைகளைச் செய்வாயாக; இல்லாவிட்டால் நான் சீக்கிரமாய் உன்னிடத்தில் வந்து, நீ மனந்திரும்பாதபட்சத்தில், உன் விளக்குத்தண்டை அதனிடத்தினின்று நீக்கிவிட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ெறுக்கிற நிக்கொலாய் மதஸ்தரின் கிரியைகளை நீயும் வெறுக்கிறாய், இது உன்னிடத்திலுண்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ெறுக்கிற நிக்கொலாய் மதஸ்தரின் கிரியைகளை நீயும் வெறுக்கிறாய், இது உன்னிடத்திலுண்ட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வியானவர் சபைகளுக்குச் சொல்லுகிறதைக் காதுள்ளவன் கேட்கக்கடவன்; ஜெயங்கொள்ளுகிறவனெவனோ அவனுக்கு தேவனுடைய பரதீசின் மத்தியிலிருக்கிற ஜீவவிருட்சத்தின் கனியைப் புசிக்கக்கொடுப்பேன் என்றெழு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வியானவர் சபைகளுக்குச் சொல்லுகிறதைக் காதுள்ளவன் கேட்கக்கடவன்; ஜெயங்கொள்ளுகிறவனெவனோ அவனுக்கு தேவனுடைய பரதீசின் மத்தியிலிருக்கிற ஜீவவிருட்சத்தின் கனியைப் புசிக்கக்கொடுப்பேன் என்றெழு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மிர்னா சபையின் தூதனுக்கு நீ எழுதவேண்டியது என்னவெனில்: முந்தினவரும் பிந்தினவரும், மரித்திருந்து பிழைத்தவருமானவர் சொல்லுகிறதாவது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மிர்னா சபையின் தூதனுக்கு நீ எழுதவேண்டியது என்னவெனில்: முந்தினவரும் பிந்தினவரும், மரித்திருந்து பிழைத்தவருமானவர் சொல்லுகிறதாவது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கிரியைகளையும், உன் உபத்திரவத்தையும், நீ ஐசுவரியமுள்ளவனாயிருந்தும் உனக்கிருக்கிற தரித்திரத்தையும், தங்களை யூதரென்று சொல்லியும் யூதராயிராமல் சாத்தானுடைய கூட்டமாயிருக்கிறவர்கள் செய்யும் தூஷணத்தையும் அறிந்த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கிரியைகளையும், உன் உபத்திரவத்தையும், நீ ஐசுவரியமுள்ளவனாயிருந்தும் உனக்கிருக்கிற தரித்திரத்தையும், தங்களை யூதரென்று சொல்லியும் யூதராயிராமல் சாத்தானுடைய கூட்டமாயிருக்கிறவர்கள் செய்யும் தூஷணத்தையும் அறிந்திரு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படப்போகிற பாடுகளைக்குறித்து எவ்வளவும் பயப்படாதே; இதோ, நீங்கள் சோதிக்கப்படும்பொருட்டாகப் பிசாசானவன் உங்களில் சிலரைக் காவலில் போடுவான்; பத்துநாள் உபத்திரப்படுவீர்கள். ஆகிலும் நீ மரணபரியந்தம் உண்மையாயிரு, அப்பொழுது ஜீவகிரீடத்தை உனக்குத் தர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ேசு சபையின் தூதனுக்கு நீ எழுதவேண்டியது என்னவெனில்: ஏழு நட்சத்திரங்களைத் தம்முடைய வலதுகரத்தில் ஏந்திக்கொண்டு, ஏழு பொன் குத்துவிளக்குகளின் மத்தியிலே உலாவிக்கொண்டிருக்கிறவர் சொல்லுகிறதாவது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படப்போகிற பாடுகளைக்குறித்து எவ்வளவும் பயப்படாதே; இதோ, நீங்கள் சோதிக்கப்படும்பொருட்டாகப் பிசாசானவன் உங்களில் சிலரைக் காவலில் போடுவான்; பத்துநாள் உபத்திரப்படுவீர்கள். ஆகிலும் நீ மரணபரியந்தம் உண்மையாயிரு, அப்பொழுது ஜீவகிரீடத்தை உனக்குத் தர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வியானவர் சபைகளுக்குச் சொல்லுகிறதைக் காதுள்ளவன் கேட்கக்கடவன்; ஜெயங்கொள்ளுகிறவன் இரண்டாம் மரணத்தினால் சேதப்படுவதில்லை என்றெழு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ர்கமு சபையின் தூதனுக்கு நீ எழுதவேண்டியது என்னவெனில்: இருபுறமும் கருக்குள்ள பட்டயத்தை உடையவர் சொல்லுகிறதாவது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கிரியைகளையும், சாத்தானுடைய சிங்காசனமிருக்கிற இடத்தில் நீ குடியிருக்கிறதையும் நீ என் நாமத்தைப் பற்றிக்கொண்டிருக்கிறதையும், சாத்தான் குடிகொண்டிருக்கிற இடத்திலே உங்களுக்குள்ளே எனக்கு உண்மையுள்ள சாட்சியான அந்திப்பா என்பவன் கொல்லப்பட்ட நாட்களிலும் என்னைப் பற்றும் விசுவாசத்தை நீ மறுதலியாமலிருந்ததையும் அறிந்திரு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கிரியைகளையும், சாத்தானுடைய சிங்காசனமிருக்கிற இடத்தில் நீ குடியிருக்கிறதையும் நீ என் நாமத்தைப் பற்றிக்கொண்டிருக்கிறதையும், சாத்தான் குடிகொண்டிருக்கிற இடத்திலே உங்களுக்குள்ளே எனக்கு உண்மையுள்ள சாட்சியான அந்திப்பா என்பவன் கொல்லப்பட்ட நாட்களிலும் என்னைப் பற்றும் விசுவாசத்தை நீ மறுதலியாமலிருந்ததையும் அறிந்திருக்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ிலும், சில காரியங்களைக்குறித்து உன்பேரில் எனக்குக் குறை உண்டு; விக்கிரகங்களுக்குப் படைத்தவைகளைப் புசிப்பதற்கும் வேசித்தனம்பண்ணுவதற்கும் ஏதுவான இடறலை இஸ்ரவேல் புத்திரர்முன்பாகப் போடும்படி பாலாக் என்பவனுக்குப் போதனை செய்த பிலேயாமுடைய போதகத்தைக் கைக்கொள்ளுகிறவர்கள் உன்னிடத்திலுண்ட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ிலும், சில காரியங்களைக்குறித்து உன்பேரில் எனக்குக் குறை உண்டு; விக்கிரகங்களுக்குப் படைத்தவைகளைப் புசிப்பதற்கும் வேசித்தனம்பண்ணுவதற்கும் ஏதுவான இடறலை இஸ்ரவேல் புத்திரர்முன்பாகப் போடும்படி பாலாக் என்பவனுக்குப் போதனை செய்த பிலேயாமுடைய போதகத்தைக் கைக்கொள்ளுகிறவர்கள் உன்னிடத்திலுண்ட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 நிக்கொலாய் மதஸ்தருடைய போதகத்தைக் கைக்கொள்ளுகிறவர்களும் உன்னிடத்திலுண்டு; அதை நான் வெறு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மனந்திரும்பு, இல்லாவிட்டால் நான் சீக்கிரமாய் உன்னிடத்தில் வந்து, என் வாயின் பட்டயத்தால் அவர்களோடே யுத்தம்பண்ண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மனந்திரும்பு, இல்லாவிட்டால் நான் சீக்கிரமாய் உன்னிடத்தில் வந்து, என் வாயின் பட்டயத்தால் அவர்களோடே யுத்தம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ேசு சபையின் தூதனுக்கு நீ எழுதவேண்டியது என்னவெனில்: ஏழு நட்சத்திரங்களைத் தம்முடைய வலதுகரத்தில் ஏந்திக்கொண்டு, ஏழு பொன் குத்துவிளக்குகளின் மத்தியிலே உலாவிக்கொண்டிருக்கிறவர் சொல்லுகிறதாவது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வியானவர் சபைகளுக்குச் சொல்லுகிறதைக் காதுள்ளவன் கேட்கக்கடவன்; ஜெயங்கொள்ளுகிறவனுக்கு நான் மறைவான மன்னாவைப் புசிக்கக்கொடுத்து, அவனுக்கு வெண்மையான குறிக்கல்லையும், அந்தக் கல்லின்மேல் எழுதப்பட்டதும் அதைப் பெறுகிறவனேயன்றி வேறொருவனும் அறியக்கூடாததுமாகிய புதிய நாமத்தையும் கொடுப்பேன் என்றெழு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வியானவர் சபைகளுக்குச் சொல்லுகிறதைக் காதுள்ளவன் கேட்கக்கடவன்; ஜெயங்கொள்ளுகிறவனுக்கு நான் மறைவான மன்னாவைப் புசிக்கக்கொடுத்து, அவனுக்கு வெண்மையான குறிக்கல்லையும், அந்தக் கல்லின்மேல் எழுதப்பட்டதும் அதைப் பெறுகிறவனேயன்றி வேறொருவனும் அறியக்கூடாததுமாகிய புதிய நாமத்தையும் கொடுப்பேன் என்றெழு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வியானவர் சபைகளுக்குச் சொல்லுகிறதைக் காதுள்ளவன் கேட்கக்கடவன்; ஜெயங்கொள்ளுகிறவனுக்கு நான் மறைவான மன்னாவைப் புசிக்கக்கொடுத்து, அவனுக்கு வெண்மையான குறிக்கல்லையும், அந்தக் கல்லின்மேல் எழுதப்பட்டதும் அதைப் பெறுகிறவனேயன்றி வேறொருவனும் அறியக்கூடாததுமாகிய புதிய நாமத்தையும் கொடுப்பேன் என்றெழு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ியத்தீரா சபையின் தூதனுக்கு நீ எழுதவேண்டியது என்னவெனில்: அக்கினிஜுவாலை போன்ற கண்களும், பிரகசமான வெண்கலம்போன்ற பாதங்களுமுள்ள தேவகுமாரன் சொல்லுகிறதாவது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ியத்தீரா சபையின் தூதனுக்கு நீ எழுதவேண்டியது என்னவெனில்: அக்கினிஜுவாலை போன்ற கண்களும், பிரகசமான வெண்கலம்போன்ற பாதங்களுமுள்ள தேவகுமாரன் சொல்லுகிறதாவது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கிரியைகளையும் உன் அன்பையும், உன் ஊழியத்தையும், உன் விசுவாசத்தையும், உன் பொறுமையையும், நீ முன்பு செய்த கிரியைகளிலும் பின்புசெய்த கிரியைகள் அதிகமாயிருக்கிறதையும் அறிந்திருக்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கிரியைகளையும் உன் அன்பையும், உன் ஊழியத்தையும், உன் விசுவாசத்தையும், உன் பொறுமையையும், நீ முன்பு செய்த கிரியைகளிலும் பின்புசெய்த கிரியைகள் அதிகமாயிருக்கிறதையும் அறிந்திரு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, உன்பேரில் எனக்குக் குறை உண்டு; என்னவெனில், தன்னைத் தீர்க்கதரிசியென்று சொல்லுகிற யேசபேல் என்னும் ஸ்திரீயானவள் என்னுடைய ஊழியக்காரர் வேசித்தனம்பண்ணவும் விக்கிரகங்களுக்குப் படைத்தவைகளைப் புசிக்கவும் அவர்களுக்குப் போதித்து, அவர்களை வஞ்சிக்கும்படி நீ அவளுக்கு இடங்கொடுக்கிற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, உன்பேரில் எனக்குக் குறை உண்டு; என்னவெனில், தன்னைத் தீர்க்கதரிசியென்று சொல்லுகிற யேசபேல் என்னும் ஸ்திரீயானவள் என்னுடைய ஊழியக்காரர் வேசித்தனம்பண்ணவும் விக்கிரகங்களுக்குப் படைத்தவைகளைப் புசிக்கவும் அவர்களுக்குப் போதித்து, அவர்களை வஞ்சிக்கும்படி நீ அவளுக்கு இடங்கொடுக்கிற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மனந்திரும்பும்படியாய் அவளுக்குத் தவணைகொடுத்தேன்; தன் வேசிமார்க்த்தை விட்டு மனந்திரும்ப அவளுக்கு விருப்பம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கிரியைகளையும், உன் பிரயாசத்தையும், உன் பொறுமையையும், நீ பொல்லாதவர்களைச் சகிக்கக்கூடாமலிருக்கிறதையும், அப்போஸ்தலரல்லாதவர்கள் தங்களை அப்போஸ்தலரென்று சொல்லுகிறதை நீ சோதித்து அவர்களைப் பொய்யரென்று கண்டறிந்ததையும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மனந்திரும்பும்படியாய் அவளுக்குத் தவணைகொடுத்தேன்; தன் வேசிமார்க்த்தை விட்டு மனந்திரும்ப அவளுக்கு விருப்பம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நான் அவளைக் கட்டில்கிடையாக்கி, அவளுடனே விபசாரஞ்செய்தவர்கள் தங்களுடைய கிரியைகளைவிட்டு மனந்திரும்பாவிட்டால் அவர்களையும் மிகுந்த உபத்திரவத்திலே தள்ள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நான் அவளைக் கட்டில்கிடையாக்கி, அவளுடனே விபசாரஞ்செய்தவர்கள் தங்களுடைய கிரியைகளைவிட்டு மனந்திரும்பாவிட்டால் அவர்களையும் மிகுந்த உபத்திரவத்திலே தள்ள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ுடைய பிள்ளைகளையும் கொல்லவே கொல்லுவேன்; அப்பொழுது நானே உள்ளிந்திரியங்களையும் இருதயங்களையும் ஆராய்கிறவரென்று எல்லாச் சபைகளும் அறிந்துகொள்ளும்; அன்றியும் உங்களில் ஒவ்வொருவனுக்கும் உங்கள் கிரியைகளின்படியே பலனளிப்ப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ுடைய பிள்ளைகளையும் கொல்லவே கொல்லுவேன்; அப்பொழுது நானே உள்ளிந்திரியங்களையும் இருதயங்களையும் ஆராய்கிறவரென்று எல்லாச் சபைகளும் அறிந்துகொள்ளும்; அன்றியும் உங்களில் ஒவ்வொருவனுக்கும் உங்கள் கிரியைகளின்படியே பலனளிப்ப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ியத்தீராவிலே இந்தப் போதகத்தைப் பற்றிக்கொள்ளாமலும், சாத்தனுடைய ஆழங்கள் என்று அவர்கள் சொல்லுகிறார்களே, அந்த ஆழங்களை அறிந்துகொள்ளாமலுமிருக்கிற மற்றவர்களாகிய உங்களுக்கு நான் சொல்கிறதாவது, உங்கள்மேல் வேறொரு பாரத்தையும் சுமத்தமாட்ட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ியத்தீராவிலே இந்தப் போதகத்தைப் பற்றிக்கொள்ளாமலும், சாத்தனுடைய ஆழங்கள் என்று அவர்கள் சொல்லுகிறார்களே, அந்த ஆழங்களை அறிந்துகொள்ளாமலுமிருக்கிற மற்றவர்களாகிய உங்களுக்கு நான் சொல்கிறதாவது, உங்கள்மேல் வேறொரு பாரத்தையும் சுமத்தமாட்ட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ுக்குள்ளதை நான் வருமளவும் பற்றிக்கொண்டிர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ஜெயங்கொண்டு முடிவுபரியந்தம் என் கிரியைகளைக் கைக்கொள்ளுகிறவனெவனோ அவனுக்கு, நான் என் பிதாவினிடத்தில் அதிகாரம் பெற்றதுபோல, ஜாதிகள்மேல் அதிகாரம் கொடுப்ப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ஜெயங்கொண்டு முடிவுபரியந்தம் என் கிரியைகளைக் கைக்கொள்ளுகிறவனெவனோ அவனுக்கு, நான் என் பிதாவினிடத்தில் அதிகாரம் பெற்றதுபோல, ஜாதிகள்மேல் அதிகாரம் கொடு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கிரியைகளையும், உன் பிரயாசத்தையும், உன் பொறுமையையும், நீ பொல்லாதவர்களைச் சகிக்கக்கூடாமலிருக்கிறதையும், அப்போஸ்தலரல்லாதவர்கள் தங்களை அப்போஸ்தலரென்று சொல்லுகிறதை நீ சோதித்து அவர்களைப் பொய்யரென்று கண்டறிந்ததையும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இருப்புக்கோலால் அவர்களை ஆளுவான்; அவர்கள் மண்பாண்டங்களைப்போல நொறுக்கப்படுவ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ிடிவெள்ளி நட்சத்திரத்தையும் அவனுக்குக் கொடுப்பேன்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வியானவர் சபைகளுக்குச் சொல்லுகிறதைக் காதுள்ளவன் கேட்கக்கடவன் என்றெழு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சகித்துக்கொண்டிருக்கிறதையும், பொறுமையாயிருக்கிறதையும், என் நாமத்தினிமித்தம் இளைப்படையாமல் பிரயாசப்பட்டதையும் அறிந்திருக்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, நீ ஆதியில் கொண்டிருந்த அன்பை விட்டாய் என்று உன்பேரில் எனக்குக் குறை உண்ட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 இன்ன நிலைமையிலிருந்து விழுந்தாயென்பதை நினைத்து, மனந்திரும்பி, ஆதியில் செய்த கிரியைகளைச் செய்வாயாக; இல்லாவிட்டால் நான் சீக்கிரமாய் உன்னிடத்தில் வந்து, நீ மனந்திரும்பாதபட்சத்தில், உன் விளக்குத்தண்டை அதனிடத்தினின்று நீக்கிவிடு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 இன்ன நிலைமையிலிருந்து விழுந்தாயென்பதை நினைத்து, மனந்திரும்பி, ஆதியில் செய்த கிரியைகளைச் செய்வாயாக; இல்லாவிட்டால் நான் சீக்கிரமாய் உன்னிடத்தில் வந்து, நீ மனந்திரும்பாதபட்சத்தில், உன் விளக்குத்தண்டை அதனிடத்தினின்று நீக்கிவிட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ోటనుండి తీసివే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యితే ఈ యొకటి నీలో ఉన్నది, నీకొలాయితుల క్రియలు నీవు ద్వేషించుచున్నావు; నేనుకూడ వీ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వేష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చెవిగలవాడు ఆత్మ సంఘములతో చెప్పుచున్నమాట వినునుగాక. జయించు వానికి దేవుని పరదైసులో ఉ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ీవవృక్షఫలములు భుజింప నిత్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స్ముర్నలోఉన్న సంఘపుదూతకు ఈలాగు వ్రాయుముమొదటివాడును కడపటివాడునై యుండి, మృతుడై మరల బ్రదికిన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 సంగతుల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 శ్రమను దరిద్రతను నేనెరుగుదును, అయినను నీవు ధనవంతుడవే; తాము యూదులమని చెప్పుకొనుచు, యూదులు కా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తాను సమాజపు వారివలన నీకు కలుగు దూషణ నే నెరు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ఇదిగో మీరు శోధింపబడునట్లు అపవాది మీలో కొందరిని చెరలో వేయింపబోవుచున్నాడు; పది దినములు శ్ర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ఎఫెసులో ఉన్న సంఘపు దూతకు ఈలాగు వ్రాయుము ఏడు నక్షత్రములు తన కుడిచేత పట్టుకొని యేడు దీపస్తంభములమధ్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ను; మరణమువరకు నమ్మకముగా ఉండుము. నేను నీకు జీవకిరీట మి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సంఘములతో ఆత్మచెప్పుచున్న మాట చెవిగలవాడు వినును గాక.జయిం చువాడు రెండవ మరణమువలన ఏ హానియుచెంద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ెర్గములోఉన్న సంఘపు దూతకు ఈలాగు వ్రాయుము వాడియైన రెండంచులుగల ఖడ్గముగలవాడు చెప్పు సంగతుల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సాతాను సింహాసనమున్న స్థలములో నీవు కాపురమున్నావని నేనెరుగుదును. మరియు సాతాను కాపురమున్న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లములో, నాయందు విశ్వాసియైయుండి నన్నుగూర్చి సాక్షియైన అంతిపయనువా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యినను నేను నీమీద కొన్ని తప్పిదములు మోపవలసియున్నది. అవేవనగా, విగ్రహములకు బలియిచ్చిన వా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నునట్లును, జారత్వము చేయునట్లును, ఇశ్రాయేలీయులకు ఉరి యొడ్డుమని బాలా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టువలెనే నీకొలాయితుల బోధ ననుసరించు వారును నీలో ఉ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కావున మారుమనస్సు పొందుము; లేనియెడల నేను నీయొద్దకు త్వరగా వచ్చి నా నోటనుండి వచ్చు ఖడ్గము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ీరితో యుద్ధముచేస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చరించువాడు చెప్పు సంగతు ల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సంఘ ములతో ఆత్మ చెప్పుచున్న మాట చెవిగలవాడు వినును గాక. జయించువానికి మరుగైయున్న మన్నాను భుజి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త్తును. మరియు అతనికి తెల్లరాతినిత్తును; ఆ రాతిమీద చెక్కబడిన యొక క్రొత్తపేరుండును; పొందిన వానిక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ని అది మరి యెవనికిని తెలియ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తుయతైరలో ఉన్న సంఘపు దూతకు ఈలాగు వ్రాయుము అగ్నిజ్వాలవంటి కన్నులును అపరంజినిపోలిన పాద ములున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 కుమారుడు చెప్పు సంగతుల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ీ క్రియలను, నీ ప్రేమను, నీ విశ్వాసమును, నీ పరిచర్యను, నీ సహనమును నేనెరుగుదును; నీ మొదటి క్రియ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్న నీ కడపటి క్రియలు మరియెక్కువైనవని యెరుగు 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యినను నీమీద తప్పు ఒకటి నేను మోపవలసి యున్నది; ఏమనగా, తాను ప్రవక్త్రినని చెప్పుకొనుచ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జెబెలను స్త్రీని నీ వుండనిచ్చుచున్నావు. జారత్వము చేయుటకును, విగ్రహముల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ారుమనస్సు పొందుటకు నేను దానికి సమయమిచ్చితినిగాని అది తన జారత్వము విడిచిపెట్టి మారుమనస్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 క్రియలను నీ కష్టమును నీ సహనమును నేనెరుగుదును; నీవు దుష్టులను సహింపలేవనియు, అపొ స్తలులు కాకయ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నొల్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ఇదిగో నేను దానిని మంచము పట్టించి దానితోకూడ వ్యభిచరించు వారు దాని3 క్రియలవిషయమై మారుమనస్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ితేనే గాని వారిని బహు శ్రమలపాలు చేత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దాని పిల్లలను నిశ్చయముగా చంపెదను. అందువలన అంతరింద్రియములను హృదయములను పరీక్షించువాడను నేనే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ఘము లన్నియు తెలిసికొనును. మరియు మీలో ప్రతివానికి వాని వాని క్రియల చొప్పున ప్రతిఫలము ఇ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యితే తుయతైరలో కడమవారైన మీతో, అనగా ఈ బోధను అంగీకరింపక సాతానుయొక్క గూఢమైన సంగ తులను ఎరుగ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కొనువారందరితో నేను చెప్పుచున్నదేమనగా మీపైని 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నేను వచ్చువరకు మీకు కలిగియున్నదానిని గట్టిగా పట్టు 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నేను నా తండ్రివలన అధికారము పొందినట్టు జయించుచు, అంతమువరకు నా క్రియలు జాగ్రత్తగా చేయువ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మీద అధికారము ఇ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ాము అపొస్తలులమని చెప్పుకొను వారిని పరీక్షించి వారు అబద్ధి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అతడు ఇనుపదండముతో వారిని ఏలును; వారు కుమ్మరవాని పాత్రలవలె పగులగొట్టబడుదు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మరియు అతనికి వేకువ చుక్కను ఇ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సంఘములతో ఆత్మ చెప్పుచున్న మాట చెవి గలవాడు వినును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ీవు సహనము కలిగి నా నామము నిమిత్తము భారము భరించి అలయలేదనియు నేనెరుగ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యినను మొదట నీకుండిన ప్రేమను నీవు వదిలితివని నేను నీమీద తప్పు ఒకటి మోపవలస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వు ఏ స్థితిలోనుండి పడితివో అది జ్ఞాపకము చేసికొని మారు మనస్సుపొంది ఆ మొదటి క్రియలను 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ట్లుచేసి నీవు మారు మనస్సు పొందితేనే సరి; లేనియెడల నేను నీయొద్దకు వచ్చి నీ దీపస్తంభమున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2026-07-31T17:46:18Z</dcterms:created>
  <dcterms:modified xsi:type="dcterms:W3CDTF">2026-07-31T17:46:18Z</dcterms:modified>
  <dc:title>வெளி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