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கிரியைகளையும், உன் உபத்திரவத்தையும், நீ ஐசுவரியமுள்ளவனாயிருந்தும் உனக்கிருக்கிற தரித்திரத்தையும், தங்களை யூதரென்று சொல்லியும் யூதராயிராமல் சாத்தானுடைய கூட்டமாயிருக்கிறவர்கள் செய்யும் தூஷணத்தையும் அறிந்த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படப்போகிற பாடுகளைக்குறித்து எவ்வளவும் பயப்படாதே; இதோ, நீங்கள் சோதிக்கப்படும்பொருட்டாகப் பிசாசானவன் உங்களில் சிலரைக் காவலில் போடுவான்; பத்துநாள் உபத்திரப்படுவீர்கள். ஆகிலும் நீ மரணபரியந்தம் உண்மையாயிரு, அப்பொழுது ஜீவகிரீடத்தை உனக்குத் தர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படப்போகிற பாடுகளைக்குறித்து எவ்வளவும் பயப்படாதே; இதோ, நீங்கள் சோதிக்கப்படும்பொருட்டாகப் பிசாசானவன் உங்களில் சிலரைக் காவலில் போடுவான்; பத்துநாள் உபத்திரப்படுவீர்கள். ஆகிலும் நீ மரணபரியந்தம் உண்மையாயிரு, அப்பொழுது ஜீவகிரீடத்தை உனக்குத் தர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படப்போகிற பாடுகளைக்குறித்து எவ்வளவும் பயப்படாதே; இதோ, நீங்கள் சோதிக்கப்படும்பொருட்டாகப் பிசாசானவன் உங்களில் சிலரைக் காவலில் போடுவான்; பத்துநாள் உபத்திரப்படுவீர்கள். ஆகிலும் நீ மரணபரியந்தம் உண்மையாயிரு, அப்பொழுது ஜீவகிரீடத்தை உனக்குத் தர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வியானவர் சபைகளுக்குச் சொல்லுகிறதைக் காதுள்ளவன் கேட்கக்கடவன்; ஜெயங்கொள்ளுகிறவன் இரண்டாம் மரணத்தினால் சேதப்படுவதில்லை என்றெழு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வியானவர் சபைகளுக்குச் சொல்லுகிறதைக் காதுள்ளவன் கேட்கக்கடவன்; ஜெயங்கொள்ளுகிறவன் இரண்டாம் மரணத்தினால் சேதப்படுவதில்லை என்றெழு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ேசு சபையின் தூதனுக்கு நீ எழுதவேண்டியது என்னவெனில்: ஏழு நட்சத்திரங்களைத் தம்முடைய வலதுகரத்தில் ஏந்திக்கொண்டு, ஏழு பொன் குத்துவிளக்குகளின் மத்தியிலே உலாவிக்கொண்டிருக்கிறவர் சொல்லுகிறதாவது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ேசு சபையின் தூதனுக்கு நீ எழுதவேண்டியது என்னவெனில்: ஏழு நட்சத்திரங்களைத் தம்முடைய வலதுகரத்தில் ஏந்திக்கொண்டு, ஏழு பொன் குத்துவிளக்குகளின் மத்தியிலே உலாவிக்கொண்டிருக்கிறவர் சொல்லுகிறதாவது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கிரியைகளையும், உன் பிரயாசத்தையும், உன் பொறுமையையும், நீ பொல்லாதவர்களைச் சகிக்கக்கூடாமலிருக்கிறதையும், அப்போஸ்தலரல்லாதவர்கள் தங்களை அப்போஸ்தலரென்று சொல்லுகிறதை நீ சோதித்து அவர்களைப் பொய்யரென்று கண்டறிந்ததையும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கிரியைகளையும், உன் பிரயாசத்தையும், உன் பொறுமையையும், நீ பொல்லாதவர்களைச் சகிக்கக்கூடாமலிருக்கிறதையும், அப்போஸ்தலரல்லாதவர்கள் தங்களை அப்போஸ்தலரென்று சொல்லுகிறதை நீ சோதித்து அவர்களைப் பொய்யரென்று கண்டறிந்ததையும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வெறுக்கிற நிக்கொலாய் மதஸ்தரின் கிரியைகளை நீயும் வெறுக்கிறாய், இது உன்னிடத்திலுண்ட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கிரியைகளையும், உன் பிரயாசத்தையும், உன் பொறுமையையும், நீ பொல்லாதவர்களைச் சகிக்கக்கூடாமலிருக்கிறதையும், அப்போஸ்தலரல்லாதவர்கள் தங்களை அப்போஸ்தலரென்று சொல்லுகிறதை நீ சோதித்து அவர்களைப் பொய்யரென்று கண்டறிந்ததையும்;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சகித்துக்கொண்டிருக்கிறதையும், பொறுமையாயிருக்கிறதையும், என் நாமத்தினிமித்தம் இளைப்படையாமல் பிரயாசப்பட்டதையும் அறிந்திருக்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சகித்துக்கொண்டிருக்கிறதையும், பொறுமையாயிருக்கிறதையும், என் நாமத்தினிமித்தம் இளைப்படையாமல் பிரயாசப்பட்டதையும் அறிந்திருக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, நீ ஆதியில் கொண்டிருந்த அன்பை விட்டாய் என்று உன்பேரில் எனக்குக் குறை உண்ட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நீ இன்ன நிலைமையிலிருந்து விழுந்தாயென்பதை நினைத்து, மனந்திரும்பி, ஆதியில் செய்த கிரியைகளைச் செய்வாயாக; இல்லாவிட்டால் நான் சீக்கிரமாய் உன்னிடத்தில் வந்து, நீ மனந்திரும்பாதபட்சத்தில், உன் விளக்குத்தண்டை அதனிடத்தினின்று நீக்கிவிட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, நீ இன்ன நிலைமையிலிருந்து விழுந்தாயென்பதை நினைத்து, மனந்திரும்பி, ஆதியில் செய்த கிரியைகளைச் செய்வாயாக; இல்லாவிட்டால் நான் சீக்கிரமாய் உன்னிடத்தில் வந்து, நீ மனந்திரும்பாதபட்சத்தில், உன் விளக்குத்தண்டை அதனிடத்தினின்று நீக்கிவிட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ர்கமு சபையின் தூதனுக்கு நீ எழுதவேண்டியது என்னவெனில்: இருபுறமும் கருக்குள்ள பட்டயத்தை உடையவர் சொல்லுகிறதாவது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கிரியைகளையும், சாத்தானுடைய சிங்காசனமிருக்கிற இடத்தில் நீ குடியிருக்கிறதையும் நீ என் நாமத்தைப் பற்றிக்கொண்டிருக்கிறதையும், சாத்தான் குடிகொண்டிருக்கிற இடத்திலே உங்களுக்குள்ளே எனக்கு உண்மையுள்ள சாட்சியான அந்திப்பா என்பவன் கொல்லப்பட்ட நாட்களிலும் என்னைப் பற்றும் விசுவாசத்தை நீ மறுதலியாமலிருந்ததையும் அறிந்திருக்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கிரியைகளையும், சாத்தானுடைய சிங்காசனமிருக்கிற இடத்தில் நீ குடியிருக்கிறதையும் நீ என் நாமத்தைப் பற்றிக்கொண்டிருக்கிறதையும், சாத்தான் குடிகொண்டிருக்கிற இடத்திலே உங்களுக்குள்ளே எனக்கு உண்மையுள்ள சாட்சியான அந்திப்பா என்பவன் கொல்லப்பட்ட நாட்களிலும் என்னைப் பற்றும் விசுவாசத்தை நீ மறுதலியாமலிருந்ததையும் அறிந்திருக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கிரியைகளையும், சாத்தானுடைய சிங்காசனமிருக்கிற இடத்தில் நீ குடியிருக்கிறதையும் நீ என் நாமத்தைப் பற்றிக்கொண்டிருக்கிறதையும், சாத்தான் குடிகொண்டிருக்கிற இடத்திலே உங்களுக்குள்ளே எனக்கு உண்மையுள்ள சாட்சியான அந்திப்பா என்பவன் கொல்லப்பட்ட நாட்களிலும் என்னைப் பற்றும் விசுவாசத்தை நீ மறுதலியாமலிருந்ததையும் அறிந்திர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வெறுக்கிற நிக்கொலாய் மதஸ்தரின் கிரியைகளை நீயும் வெறுக்கிறாய், இது உன்னிடத்திலுண்ட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கிரியைகளையும், சாத்தானுடைய சிங்காசனமிருக்கிற இடத்தில் நீ குடியிருக்கிறதையும் நீ என் நாமத்தைப் பற்றிக்கொண்டிருக்கிறதையும், சாத்தான் குடிகொண்டிருக்கிற இடத்திலே உங்களுக்குள்ளே எனக்கு உண்மையுள்ள சாட்சியான அந்திப்பா என்பவன் கொல்லப்பட்ட நாட்களிலும் என்னைப் பற்றும் விசுவாசத்தை நீ மறுதலியாமலிருந்ததையும் அறிந்திருக்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ிலும், சில காரியங்களைக்குறித்து உன்பேரில் எனக்குக் குறை உண்டு; விக்கிரகங்களுக்குப் படைத்தவைகளைப் புசிப்பதற்கும் வேசித்தனம்பண்ணுவதற்கும் ஏதுவான இடறலை இஸ்ரவேல் புத்திரர்முன்பாகப் போடும்படி பாலாக் என்பவனுக்குப் போதனை செய்த பிலேயாமுடைய போதகத்தைக் கைக்கொள்ளுகிறவர்கள் உன்னிடத்திலுண்ட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ிலும், சில காரியங்களைக்குறித்து உன்பேரில் எனக்குக் குறை உண்டு; விக்கிரகங்களுக்குப் படைத்தவைகளைப் புசிப்பதற்கும் வேசித்தனம்பண்ணுவதற்கும் ஏதுவான இடறலை இஸ்ரவேல் புத்திரர்முன்பாகப் போடும்படி பாலாக் என்பவனுக்குப் போதனை செய்த பிலேயாமுடைய போதகத்தைக் கைக்கொள்ளுகிறவர்கள் உன்னிடத்திலுண்ட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ிலும், சில காரியங்களைக்குறித்து உன்பேரில் எனக்குக் குறை உண்டு; விக்கிரகங்களுக்குப் படைத்தவைகளைப் புசிப்பதற்கும் வேசித்தனம்பண்ணுவதற்கும் ஏதுவான இடறலை இஸ்ரவேல் புத்திரர்முன்பாகப் போடும்படி பாலாக் என்பவனுக்குப் போதனை செய்த பிலேயாமுடைய போதகத்தைக் கைக்கொள்ளுகிறவர்கள் உன்னிடத்திலுண்ட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நிக்கொலாய் மதஸ்தருடைய போதகத்தைக் கைக்கொள்ளுகிறவர்களும் உன்னிடத்திலுண்டு; அதை நான் வெறுக்கிற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மனந்திரும்பு, இல்லாவிட்டால் நான் சீக்கிரமாய் உன்னிடத்தில் வந்து, என் வாயின் பட்டயத்தால் அவர்களோடே யுத்தம்பண்ண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மனந்திரும்பு, இல்லாவிட்டால் நான் சீக்கிரமாய் உன்னிடத்தில் வந்து, என் வாயின் பட்டயத்தால் அவர்களோடே யுத்தம்பண்ண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வியானவர் சபைகளுக்குச் சொல்லுகிறதைக் காதுள்ளவன் கேட்கக்கடவன்; ஜெயங்கொள்ளுகிறவனுக்கு நான் மறைவான மன்னாவைப் புசிக்கக்கொடுத்து, அவனுக்கு வெண்மையான குறிக்கல்லையும், அந்தக் கல்லின்மேல் எழுதப்பட்டதும் அதைப் பெறுகிறவனேயன்றி வேறொருவனும் அறியக்கூடாததுமாகிய புதிய நாமத்தையும் கொடுப்பேன் என்றெழு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வியானவர் சபைகளுக்குச் சொல்லுகிறதைக் காதுள்ளவன் கேட்கக்கடவன்; ஜெயங்கொள்ளுகிறவனுக்கு நான் மறைவான மன்னாவைப் புசிக்கக்கொடுத்து, அவனுக்கு வெண்மையான குறிக்கல்லையும், அந்தக் கல்லின்மேல் எழுதப்பட்டதும் அதைப் பெறுகிறவனேயன்றி வேறொருவனும் அறியக்கூடாததுமாகிய புதிய நாமத்தையும் கொடுப்பேன் என்றெழு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வியானவர் சபைகளுக்குச் சொல்லுகிறதைக் காதுள்ளவன் கேட்கக்கடவன்; ஜெயங்கொள்ளுகிறவனுக்கு நான் மறைவான மன்னாவைப் புசிக்கக்கொடுத்து, அவனுக்கு வெண்மையான குறிக்கல்லையும், அந்தக் கல்லின்மேல் எழுதப்பட்டதும் அதைப் பெறுகிறவனேயன்றி வேறொருவனும் அறியக்கூடாததுமாகிய புதிய நாமத்தையும் கொடுப்பேன் என்றெழு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வியானவர் சபைகளுக்குச் சொல்லுகிறதைக் காதுள்ளவன் கேட்கக்கடவன்; ஜெயங்கொள்ளுகிறவனெவனோ அவனுக்கு தேவனுடைய பரதீசின் மத்தியிலிருக்கிற ஜீவவிருட்சத்தின் கனியைப் புசிக்கக்கொடுப்பேன் என்றெழு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வியானவர் சபைகளுக்குச் சொல்லுகிறதைக் காதுள்ளவன் கேட்கக்கடவன்; ஜெயங்கொள்ளுகிறவனுக்கு நான் மறைவான மன்னாவைப் புசிக்கக்கொடுத்து, அவனுக்கு வெண்மையான குறிக்கல்லையும், அந்தக் கல்லின்மேல் எழுதப்பட்டதும் அதைப் பெறுகிறவனேயன்றி வேறொருவனும் அறியக்கூடாததுமாகிய புதிய நாமத்தையும் கொடுப்பேன் என்றெழு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ியத்தீரா சபையின் தூதனுக்கு நீ எழுதவேண்டியது என்னவெனில்: அக்கினிஜுவாலை போன்ற கண்களும், பிரகசமான வெண்கலம்போன்ற பாதங்களுமுள்ள தேவகுமாரன் சொல்லுகிறதாவது;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ியத்தீரா சபையின் தூதனுக்கு நீ எழுதவேண்டியது என்னவெனில்: அக்கினிஜுவாலை போன்ற கண்களும், பிரகசமான வெண்கலம்போன்ற பாதங்களுமுள்ள தேவகுமாரன் சொல்லுகிறதாவது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கிரியைகளையும் உன் அன்பையும், உன் ஊழியத்தையும், உன் விசுவாசத்தையும், உன் பொறுமையையும், நீ முன்பு செய்த கிரியைகளிலும் பின்புசெய்த கிரியைகள் அதிகமாயிருக்கிறதையும் அறிந்திருக்கிற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கிரியைகளையும் உன் அன்பையும், உன் ஊழியத்தையும், உன் விசுவாசத்தையும், உன் பொறுமையையும், நீ முன்பு செய்த கிரியைகளிலும் பின்புசெய்த கிரியைகள் அதிகமாயிருக்கிறதையும் அறிந்திருக்கி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, உன்பேரில் எனக்குக் குறை உண்டு; என்னவெனில், தன்னைத் தீர்க்கதரிசியென்று சொல்லுகிற யேசபேல் என்னும் ஸ்திரீயானவள் என்னுடைய ஊழியக்காரர் வேசித்தனம்பண்ணவும் விக்கிரகங்களுக்குப் படைத்தவைகளைப் புசிக்கவும் அவர்களுக்குப் போதித்து, அவர்களை வஞ்சிக்கும்படி நீ அவளுக்கு இடங்கொடுக்கிறாய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, உன்பேரில் எனக்குக் குறை உண்டு; என்னவெனில், தன்னைத் தீர்க்கதரிசியென்று சொல்லுகிற யேசபேல் என்னும் ஸ்திரீயானவள் என்னுடைய ஊழியக்காரர் வேசித்தனம்பண்ணவும் விக்கிரகங்களுக்குப் படைத்தவைகளைப் புசிக்கவும் அவர்களுக்குப் போதித்து, அவர்களை வஞ்சிக்கும்படி நீ அவளுக்கு இடங்கொடுக்கிறாய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கிலும், உன்பேரில் எனக்குக் குறை உண்டு; என்னவெனில், தன்னைத் தீர்க்கதரிசியென்று சொல்லுகிற யேசபேல் என்னும் ஸ்திரீயானவள் என்னுடைய ஊழியக்காரர் வேசித்தனம்பண்ணவும் விக்கிரகங்களுக்குப் படைத்தவைகளைப் புசிக்கவும் அவர்களுக்குப் போதித்து, அவர்களை வஞ்சிக்கும்படி நீ அவளுக்கு இடங்கொடுக்கிறாய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ள் மனந்திரும்பும்படியாய் அவளுக்குத் தவணைகொடுத்தேன்; தன் வேசிமார்க்த்தை விட்டு மனந்திரும்ப அவளுக்கு விருப்பம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ள் மனந்திரும்பும்படியாய் அவளுக்குத் தவணைகொடுத்தேன்; தன் வேசிமார்க்த்தை விட்டு மனந்திரும்ப அவளுக்கு விருப்பம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வியானவர் சபைகளுக்குச் சொல்லுகிறதைக் காதுள்ளவன் கேட்கக்கடவன்; ஜெயங்கொள்ளுகிறவனெவனோ அவனுக்கு தேவனுடைய பரதீசின் மத்தியிலிருக்கிற ஜீவவிருட்சத்தின் கனியைப் புசிக்கக்கொடுப்பேன் என்றெழு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நான் அவளைக் கட்டில்கிடையாக்கி, அவளுடனே விபசாரஞ்செய்தவர்கள் தங்களுடைய கிரியைகளைவிட்டு மனந்திரும்பாவிட்டால் அவர்களையும் மிகுந்த உபத்திரவத்திலே தள்ளி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நான் அவளைக் கட்டில்கிடையாக்கி, அவளுடனே விபசாரஞ்செய்தவர்கள் தங்களுடைய கிரியைகளைவிட்டு மனந்திரும்பாவிட்டால் அவர்களையும் மிகுந்த உபத்திரவத்திலே தள்ளி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ளுடைய பிள்ளைகளையும் கொல்லவே கொல்லுவேன்; அப்பொழுது நானே உள்ளிந்திரியங்களையும் இருதயங்களையும் ஆராய்கிறவரென்று எல்லாச் சபைகளும் அறிந்துகொள்ளும்; அன்றியும் உங்களில் ஒவ்வொருவனுக்கும் உங்கள் கிரியைகளின்படியே பலனளிப்ப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ளுடைய பிள்ளைகளையும் கொல்லவே கொல்லுவேன்; அப்பொழுது நானே உள்ளிந்திரியங்களையும் இருதயங்களையும் ஆராய்கிறவரென்று எல்லாச் சபைகளும் அறிந்துகொள்ளும்; அன்றியும் உங்களில் ஒவ்வொருவனுக்கும் உங்கள் கிரியைகளின்படியே பலனளிப்ப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ியத்தீராவிலே இந்தப் போதகத்தைப் பற்றிக்கொள்ளாமலும், சாத்தனுடைய ஆழங்கள் என்று அவர்கள் சொல்லுகிறார்களே, அந்த ஆழங்களை அறிந்துகொள்ளாமலுமிருக்கிற மற்றவர்களாகிய உங்களுக்கு நான் சொல்கிறதாவது, உங்கள்மேல் வேறொரு பாரத்தையும் சுமத்தமாட்ட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ியத்தீராவிலே இந்தப் போதகத்தைப் பற்றிக்கொள்ளாமலும், சாத்தனுடைய ஆழங்கள் என்று அவர்கள் சொல்லுகிறார்களே, அந்த ஆழங்களை அறிந்துகொள்ளாமலுமிருக்கிற மற்றவர்களாகிய உங்களுக்கு நான் சொல்கிறதாவது, உங்கள்மேல் வேறொரு பாரத்தையும் சுமத்தமாட்ட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ுக்குள்ளதை நான் வருமளவும் பற்றிக்கொண்டிருங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ெயங்கொண்டு முடிவுபரியந்தம் என் கிரியைகளைக் கைக்கொள்ளுகிறவனெவனோ அவனுக்கு, நான் என் பிதாவினிடத்தில் அதிகாரம் பெற்றதுபோல, ஜாதிகள்மேல் அதிகாரம் கொடுப்ப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ெயங்கொண்டு முடிவுபரியந்தம் என் கிரியைகளைக் கைக்கொள்ளுகிறவனெவனோ அவனுக்கு, நான் என் பிதாவினிடத்தில் அதிகாரம் பெற்றதுபோல, ஜாதிகள்மேல் அதிகாரம் கொடுப்ப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இருப்புக்கோலால் அவர்களை ஆளுவான்; அவர்கள் மண்பாண்டங்களைப்போல நொறுக்கப்பட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ிமிர்னா சபையின் தூதனுக்கு நீ எழுதவேண்டியது என்னவெனில்: முந்தினவரும் பிந்தினவரும், மரித்திருந்து பிழைத்தவருமானவர் சொல்லுகிறதாவது;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இருப்புக்கோலால் அவர்களை ஆளுவான்; அவர்கள் மண்பாண்டங்களைப்போல நொறுக்கப்படுவ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விடிவெள்ளி நட்சத்திரத்தையும் அவனுக்குக் கொடுப்பேன்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விடிவெள்ளி நட்சத்திரத்தையும் அவனுக்குக் கொடுப்பேன்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வியானவர் சபைகளுக்குச் சொல்லுகிறதைக் காதுள்ளவன் கேட்கக்கடவன் என்றெழு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ிமிர்னா சபையின் தூதனுக்கு நீ எழுதவேண்டியது என்னவெனில்: முந்தினவரும் பிந்தினவரும், மரித்திருந்து பிழைத்தவருமானவர் சொல்லுகிறதாவது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கிரியைகளையும், உன் உபத்திரவத்தையும், நீ ஐசுவரியமுள்ளவனாயிருந்தும் உனக்கிருக்கிற தரித்திரத்தையும், தங்களை யூதரென்று சொல்லியும் யூதராயிராமல் சாத்தானுடைய கூட்டமாயிருக்கிறவர்கள் செய்யும் தூஷணத்தையும் அறிந்திரு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கிரியைகளையும், உன் உபத்திரவத்தையும், நீ ஐசுவரியமுள்ளவனாயிருந்தும் உனக்கிருக்கிற தரித்திரத்தையும், தங்களை யூதரென்று சொல்லியும் யூதராயிராமல் சாத்தானுடைய கூட்டமாயிருக்கிறவர்கள் செய்யும் தூஷணத்தையும் அறிந்திர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ૂદીઓ નથી તેઓ શેતાનની સભ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ારી સાથે જે કંઈ બનશે તેથી તું ડરતો નહી. હું તમને કહું છું શેતાન તમારામાંના કેટલાકને બંદીવ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ાવશે. તે તમારું પરીક્ષણ કરવા માટે આમ કરશે. તમારે દશ દિવસ સુધી સહન કરવુ પડશે. જો તારે મૃત્યુ પામવ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ે તો પણ વિશ્વાસુ રહેજે. જો તું વિશ્વાસુ બની રહેશે તો પછી હું તને જીવનનો મુગટ આપ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પ્રત્યેક વ્યક્તિ જે આ વાતો સાંભળે છે, તે આત્મા, મંડળીઓને જે કહે છે તે સાંભળે. જે વ્યક્તિ વિજ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ાપ્ત કરે છે તેને બીજા મૃત્યુનું નુકશાન થ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એફેસસમાંની મંડળીના દૂતને આ પત્ર લખ કે: “જે પોતાના જમણા હાથમાં સાત તારા રાખે છે, અને જે સોનાની સા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ીવીઓની વચમાં ચાલે છે તે તમને આ વાતો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તું શું કરે છે તે હું જાણું છું, તુ સખત કામ કરે છે અને તું કદી છોડી દેતો નથી. હું જાણું છું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ુષ્ટ લોકોને તું સ્વીકારતો નથી. અને જેઓ પ્રેરિતો હોવાનો દાવો કરે છે પણ તે ખરેખર એવા નથી. તેવા લોકો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ણ તું જે કંઈક કરે છે તે બરાબર છે: નિકલાયતીઓજે કંઈ કરે છે તેને તમે ધિક્કારો છો, તેઓ જે કરે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ં પારખી લીધા છે. તને ખબર પડી છે કે તેઓ જુઠ્ઠા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ં તારા પ્રયત્નો સતત ચાલુ રાખ્યા છે, મારા નામને ખાતર તેં મુશ્કેલીઓ સહન કરી છે. અને તું આ ક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માં થાકી ગય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પણ તારી વિરુંદ્ધ મારે આટલું છે કે, તે તારા શરુંઆતના પ્રેમનો ત્યાગ કર્યો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એ માટે તું હમણા જ્યાથી પડ્યો છે તે યાદ કર, પસ્તાવો કર, અને પ્રથમનાં જેવાં કામો કર. જો તું પસ્તા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ી કરે તો હું તારી પાસે આવીશ અને તારી દીવીને તેની જગ્યાએથી લઈ જઈ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પર્ગામનમાંની મંડળીના દૂત ને આ લખ કે:“જેની પાસે બેધારી પાણીદાર તલવાર છે, તે આ હકીકત તમને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ું ક્યાં વસે છે તે હું જાણુ છું. તું જ્યાં શેતાનની પોતાની ગાદી છે ત્યાં રહે છે, પણ મને તો 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ુ છે. અંતિપાસના સમય દરમિયાન પણ તે મારામાં વિશ્વાસ હોવા વિષેની ના પાડી નહિ. અંતિપાસ મા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ુ સાક્ષી હતો જેને તમારા શહેરમાં મારી નાખવામાં આવ્યો હતો. જ્યાં શેતાન રહે છે તે તમારું શહે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હું પણ ધિક્કાર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છતાં પણ મારી પાસે તારી વિરુંદ્ધ થોડી એક વાતો છે: તારી સાથે કેટલાક લોકો છે. જે બલામના બોધ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ુસરે છે. બલામે બાલાકને શીખવ્યું કે ઈસ્રાએલના લોકોને પાપ કરતા શીખવે, તે લોકોએ મૂતિઓના નૈવેદ ખાઈ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વ્યભિચાર કરીને પાપ કર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મારા સમૂહના પણ આવું જ છે. તમારી પાસે એવા લોકો છે, જે નિકલાયતીઓના બોધને અનુસ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થી પસ્તાવો કરો. જો તમે પસ્તાવો નહિ કરો તો, હું તમારી પાસે જલ્દી આવીશ અને તે લોકોની સામે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ુખમાંથી નીકળતી તલવાર વડે લડ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“પ્રત્યેક વ્યક્તિ જે આ વાતો સાંભળે છે તેણે આત્મા મંડળીઓને જે કહે છે તે સાંભળવું જોઈએ!“પ્રત્યે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ક્તિ જે વિજય પ્રાપ્ત કરે છે તેને હું ગુપ્ત રાખેલ માન્ના આપીશ. વળી હું તને શ્વેત પથ્થર આપીશ.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થ્થર પર એક નવું નામ લખેલું છે, જે નવા નામને કોઈ વ્યક્તિ જાણતી નથી. ફક્ત જે વ્યક્તિ તે પથ્થર પ્રાપ્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્રત્યેક વ્યક્તિ જે આ વાતો સાંભળે છે તેણે, આત્મા મંડળીઓને જે કહે છે તે સાંભળવું જોઈએ. જે વ્યક્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શે તે જ તે નવું નામ જાણ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થુવાતિરામાંની મંડળીના દૂતને આ લખ કે:“દેવનો પુત્ર એક છે જેની આંખો અગ્નિની જવાળા જેવી છે.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ના પગ ચળકતા પિત્તળના જેવા છે, તે તમને જે કહે છે તે આ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“તું જે કરે છે તે હું જાણું છું. હું તારો પ્રેમ તારો વિશ્વાસ, તારી સેવા અને તારી ધીરજને જાણ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. તે પ્રથમ જે કર્યું તેનાથી હમણાં તેં વધારે કર્યું છે તે પણ હું જાણું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છતાં પણ મારે તારી વિરુંદ્ધ આટલું છે કે; તું ઈઝબેલ નામની સ્ત્રીને તેની ઈચ્છા મુજબ કરવા દે છે.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ે છે કે તે એક પ્રબોધિકા છે. પણ તે મારા લોકોને તેના ઉપદેશ વડે ભમાવે છે. ઈઝબેલ મારા લોક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ભિચારનું પાપ કરવાને તથા મૂતિર્ઓના નૈવેદ ખાવા માટે દો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મેં તેને પસ્તાવો કરવા તથા પોતાના પાપમાંથી પાછા ફરવાનો સમય આપ્યો છે. પરંતુ તે પસ્તાવો કરવા ઈચ્છ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જય મેળવે છે તેને હું જીવનનાં વૃક્ષ પરનું ફળ ખાવાનો અધિકાર આપીશ. આ વૃક્ષ દેવના પારાદૈસમ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“અને તેથી હું તેને પીડાની પથારીમાં પાડીશ. અને બધા લોકો જેઓ તેની સાથે વ્યભિચાર કરે છે તેઓ ખૂબ સહ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શે. તે જે કંઈ કરે છે તેનાથી તેઓ અટકશે નહિ, તો હવે હું આ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હું તેના છોકરાને પણ મારી નાખીશ. પછી બધી જ મંડળીઓ જાણશે કે મન તથા અત:કરણનો પારખનાર હું છું.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તમારામાંના દરેકને તમે જે કામ કયુ છે તેનો બદલો આપ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“પણ તમે બીજા લોકો જેઓ થુવાતિરામાં તેનાં બોધને અનુસર્યા નથી અને જેઓ શેતાનના ઉંડા મર્મોનો જે દા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ે છે, તેને જેઓ શીખ્યા નથી તે તમોને હું આ કહું છું કે: હું તમારા પર બીજો બોજો મૂક્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ફકત હું આવું નહી ત્યાં સુધી તમારી પાસે જે છે તેને વળગી રહ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“પ્રત્યેક વ્યકતિ જે વિજય મેળવે છે અને હું ઈચ્છું છું તે કામો અન્ત સૂધી ચાલુ રાખે છે તેન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ધિકાર આપીશ. હું તે વ્યક્તિ ને રાષ્ટ્રો પર અધિકાર આપીશ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“લોખંડના દંડથી તે તેઓ પર શાસન કરશે. માટીનાં વાસણની જેમ તેમના તે ટૂકડે ટૂકડા કરશે.’ ગીતશાસ્ત્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“સ્મુર્નામાંની મંડળીના દુતને આ લખ કે:“એક જે પ્રથમ અને છેલ્લો છે તે આ હકીકતો તમને કહે છે. તે એક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:8-9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“આ તે જ અધિકાર છે જે મેં મારા પિતા પાસેથી પ્રાપ્ત કર્યો છે. હું તે વ્યક્તિ ને પ્રભાતનો તારો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પ્રત્યેક વ્યક્તિ જે આ વાતો સાંભળે છે તેણે આત્મા મંડળીઓને જે કહે છે તે સાભળ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મૃત્યુ પામ્યો અને ફરી જીવતો થ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તારી મુસીબતો હું જાણું છું. અને તું ગરીબ છે તે પણ જાણું છું પરંતુ ખરેખર તું ધનવાન છે! તારા વિષ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ટલાક લોકો ખરાબ વાતો કરે છે તે પણ હું જાણું છું. પેલા લોકો કહે છે કે તેઓ યહૂદીઓ છે. પણ તેઓ સાચ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2026-06-03T13:37:47Z</dcterms:created>
  <dcterms:modified xsi:type="dcterms:W3CDTF">2026-06-03T13:37:47Z</dcterms:modified>
  <dc:title>வெளி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