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6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்கினி இறங்க வேண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்புதம் விளங்க வேண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ே தெய்வம் எ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ாதிகள் முழங்க வேண்டும் 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சத்தின் ஜனங்கள் கா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றப்பின் வாயில் நிற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் தேடும் மனித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ம் தான் இன்றே படைப்போம் -2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ியாவில் இயேசு நாம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றே கூற வேண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ியரை பரலோக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க்கியவான்களாய் மாற்றும் 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ியாக்கள் எழும்ப வேண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ிசாக்கள் எழும்ப வேண்டும் 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ின் வல்ல நாம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ர்த்தியாக வேண்டும் 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2026-07-31T14:49:48Z</dcterms:created>
  <dcterms:modified xsi:type="dcterms:W3CDTF">2026-07-31T14:49:48Z</dcterms:modified>
  <dc:title>துதிப் பாடல்கள் : 392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