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ின்ற தெய்வத்த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ுணையின் தேவ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கிமையின் தேவ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மை உடையவர்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ிக்கும் தெய்வத்த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த்துவம் உடையவர்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ரம் தந்த தேவ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ளித்த தெய்வத்த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த்தின் தேவ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ருக்கம் உடையவர்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ைவா உமக்கொரு ஆராதனை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ையில் உமக்கிருந்த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ரே உம் பாத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ணிந்து தொழும் எங்கள் ஆராதன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ண்கின்ற தேவனுக்கு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த் துடைப்பவர்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2026-07-30T15:32:15Z</dcterms:created>
  <dcterms:modified xsi:type="dcterms:W3CDTF">2026-07-30T15:32:15Z</dcterms:modified>
  <dc:title>துதிப் பாடல்கள் : 585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