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னே நீ மண்ணாக இருக்கின்றாய்
மண்ணுக்குத் திரும்புவாய் மறவாதே என்றும்
மறவாதே மறவாதே மனிதனே..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ூவும் புல்லும் போல் புவியில் வாழ்கிறோம்
பூவும் உதிர்ந்திடும் புல்லும் உலர்ந்திட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ரணம் வருவதை மனிதன் அறிவானோ
தருணம் இதுவென இறைவன் அழைப்பானோ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றைவன் இயேசுவோ இறப்பைக் கடந்தவர்
அவரில் வாழ்பவன் இறந்தும் வாழ்கிறா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2026-07-09T11:48:50Z</dcterms:created>
  <dcterms:modified xsi:type="dcterms:W3CDTF">2026-07-09T11:48:50Z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