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ரசன்னமே இறங்கியே வந்திடுதே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மகிமை நம்மை எல்லாம் 
பரிசுத்த ஸ்தலத்தில் மூடுதே (2) --- தேவ பிரசன்ன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தேவனின் நல்ல தூதர்கள் 
நம்மை சுற்றிலும் இங்கு நிற்கிறார் (2) --- தேவனி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தேவனின் தூய அக்கினி 
இங்கு நமக்குள்ளே  இறங்கி வந்திடுதே (2) --- தேவனி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 வானத்தின் அபிஷேகமே 
இன்று நமக்குள்ளே நிரம்பி வழியுதே (2) --- தேவனி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2026-07-30T22:00:51Z</dcterms:created>
  <dcterms:modified xsi:type="dcterms:W3CDTF">2026-07-30T22:00:51Z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