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659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am trusting Thee, Lord Jesus, 
Trusting only Thee ! 
Trusting Thee for full salvation, 
Great and fre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. am . trust - ing, . 
Trusting only Thee ! 
I am trust - ing, . trust - ing,. 
Trusting only Thee 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 I am trusting Thee for pardon, 
At Thy feet I bow ; 
For Thy grace and tender mercy, 
Trusting now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 I am trusting Thee for cleansing 
In the crimson flood ; 
Trusting Thee to make me holy 
By Thy blood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 I am trusting Thee for power, 
Thine can never fail ; 
Words which Thou Thyself shalt give me,
Must prevail.  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I am trusting Thee, Lord Jesus ; 
Never let me fall ; 
I am trusting Thee for ever 
And for all 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2026-06-18T02:27:38Z</dcterms:created>
  <dcterms:modified xsi:type="dcterms:W3CDTF">2026-06-18T02:27:38Z</dcterms:modified>
  <dc:title>Hymn : 641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