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stood between the LORD and you at that time, to show you the word of the LORD: for all of you were afraid by reason of the fire, and went not up into the mount;) say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stood between the LORD and you at that time, to show you the word of the LORD: for all of you were afraid by reason of the fire, and went not up into the mount;) saying,]]></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 am the LORD your God, which brought you out of the land of Egypt, from the house of bondag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shall have no other gods before m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not make you any graven image, or any likeness of any thing that is in heaven above, or that is in the earth beneath, or that is in the waters beneath the eart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not make you any graven image, or any likeness of any thing that is in heaven above, or that is in the earth beneath, or that is in the waters beneath the eart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ou shall not bow down yourself unto them, nor serve them: for I the LORD your God am a jealous God, visiting the iniquity of the fathers upon the children unto the third and fourth generation of them that hate m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ou shall not bow down yourself unto them, nor serve them: for I the LORD your God am a jealous God, visiting the iniquity of the fathers upon the children unto the third and fourth generation of them that hate m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ou shall not bow down yourself unto them, nor serve them: for I the LORD your God am a jealous God, visiting the iniquity of the fathers upon the children unto the third and fourth generation of them that hate m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ing mercy unto thousands of them that love me and keep my commandment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called all Israel, and said unto them, Hear, O Israel, the statutes and judgments which I speak in your ears this day, that all of you may learn them, and keep, and do the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ing mercy unto thousands of them that love me and keep my commandment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 shall not take the name of the LORD your God in vain: for the LORD will not hold him guiltless that takes his name in vai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 shall not take the name of the LORD your God in vain: for the LORD will not hold him guiltless that takes his name in vai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Keep the sabbath day to sanctify it, as the LORD your God has commanded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Six days you shall labour, and do all your work:]]></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called all Israel, and said unto them, Hear, O Israel, the statutes and judgments which I speak in your ears this day, that all of you may learn them, and keep, and do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remember that you were a servant in the land of Egypt, and that the LORD your God brought you out thence through a mighty hand and by a stretched out arm: therefore the LORD your God commanded you to keep the sabbath da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remember that you were a servant in the land of Egypt, and that the LORD your God brought you out thence through a mighty hand and by a stretched out arm: therefore the LORD your God commanded you to keep the sabbath da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remember that you were a servant in the land of Egypt, and that the LORD your God brought you out thence through a mighty hand and by a stretched out arm: therefore the LORD your God commanded you to keep the sabbath da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onour your father and your mother, as the LORD your God has commanded you; that your days may be prolonged, and that it may go well with you, in the land which the LORD your God gives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onour your father and your mother, as the LORD your God has commanded you; that your days may be prolonged, and that it may go well with you, in the land which the LORD your God gives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onour your father and your mother, as the LORD your God has commanded you; that your days may be prolonged, and that it may go well with you, in the land which the LORD your God gives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shall not kil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either shall you commit adulter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either shall you steal.]]></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either shall you bear false witness against your neighbou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called all Israel, and said unto them, Hear, O Israel, the statutes and judgments which I speak in your ears this day, that all of you may learn them, and keep, and do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either shall you desire your neighbour's wife, neither shall you covet your neighbour's house, his field, or his manservant, or his maidservant, his ox, or his ass, or any thing that is your neighbour'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either shall you desire your neighbour's wife, neither shall you covet your neighbour's house, his field, or his manservant, or his maidservant, his ox, or his ass, or any thing that is your neighbour'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either shall you desire your neighbour's wife, neither shall you covet your neighbour's house, his field, or his manservant, or his maidservant, his ox, or his ass, or any thing that is your neighbour'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se words the LORD spoke unto all your assembly in the mount out of the midst of the fire, of the cloud, and of the thick darkness, with a great voice: and he added no more. And he wrote them in two tables of stone, and delivered them unto m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se words the LORD spoke unto all your assembly in the mount out of the midst of the fire, of the cloud, and of the thick darkness, with a great voice: and he added no more. And he wrote them in two tables of stone, and delivered them unto m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se words the LORD spoke unto all your assembly in the mount out of the midst of the fire, of the cloud, and of the thick darkness, with a great voice: and he added no more. And he wrote them in two tables of stone, and delivered them unto m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t came to pass, when all of you heard the voice out of the midst of the darkness, (for the mountain did burn with fire,) that all of you came near unto me, even all the heads of your tribes, and your elder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t came to pass, when all of you heard the voice out of the midst of the darkness, (for the mountain did burn with fire,) that all of you came near unto me, even all the heads of your tribes, and your elder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aid, Behold, the LORD our God has showed us his glory and his greatness, and we have heard his voice out of the midst of the fire: we have seen this day that God does talk with man, and he live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aid, Behold, the LORD our God has showed us his glory and his greatness, and we have heard his voice out of the midst of the fire: we have seen this day that God does talk with man, and he live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LORD our God made a covenant with us in Horeb.]]></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aid, Behold, the LORD our God has showed us his glory and his greatness, and we have heard his voice out of the midst of the fire: we have seen this day that God does talk with man, and he live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fore why should we die? for this great fire will consume us: if we hear the voice of the LORD our God any more, then we shall di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fore why should we die? for this great fire will consume us: if we hear the voice of the LORD our God any more, then we shall di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who is there of all flesh, that has heard the voice of the living God speaking out of the midst of the fire, as we have, and live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who is there of all flesh, that has heard the voice of the living God speaking out of the midst of the fire, as we have, and live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o you near, and hear all that the LORD our God shall say: and speak you unto us all that the LORD our God shall speak unto you; and we will hear it, and do i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o you near, and hear all that the LORD our God shall say: and speak you unto us all that the LORD our God shall speak unto you; and we will hear it, and do it.]]></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o you near, and hear all that the LORD our God shall say: and speak you unto us all that the LORD our God shall speak unto you; and we will hear it, and do i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heard the voice of your words, when all of you spoke unto me; and the LORD said unto me, I have heard the voice of the words of this people, which they have spoken unto you: they have well said all that they have spoken.]]></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heard the voice of your words, when all of you spoke unto me; and the LORD said unto me, I have heard the voice of the words of this people, which they have spoken unto you: they have well said all that they have spok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made not this covenant with our fathers, but with us, even us, who are all of us here alive this day.]]></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 that there were such an heart in them, that they would fear me, and keep all my commandments always, that it might be well with them, and with their children for eve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 that there were such an heart in them, that they would fear me, and keep all my commandments always, that it might be well with them, and with their children for ever!]]></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Go say to them, Get you into your tents agai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as for you, stand you here by me, and I will speak unto you all the commandments, and the statutes, and the judgments, which you shall teach them, that they may do them in the land which I give them to possess it.]]></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as for you, stand you here by me, and I will speak unto you all the commandments, and the statutes, and the judgments, which you shall teach them, that they may do them in the land which I give them to possess it.]]></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l of you shall observe to do therefore as the LORD your God has commanded you: all of you shall not turn aside to the right hand or to the left.]]></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l of you shall observe to do therefore as the LORD your God has commanded you: all of you shall not turn aside to the right hand or to the lef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ll of you shall walk in all the ways which the LORD your God has commanded you, that all of you may live, and that it may be well with you, and that all of you may prolong your days in the land which all of you shall posses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ll of you shall walk in all the ways which the LORD your God has commanded you, that all of you may live, and that it may be well with you, and that all of you may prolong your days in the land which all of you shall posses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made not this covenant with our fathers, but with us, even us, who are all of us here alive this da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LORD talked with you face to face in the mount out of the midst of the fi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stood between the LORD and you at that time, to show you the word of the LORD: for all of you were afraid by reason of the fire, and went not up into the mount;) say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க நின்றேன்; நீங்கள் அக்கினிக்குப் பயந்து மலையில் ஏறாமல் இருந்தீர்கள்; அப்பொழுது அவர் சொ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னை அடிமைத்தன வீடாகிய எகிப்துதேசத்திலிருந்து புறப்படப்பண்ணின உன் தேவனாகிய கர்த்தர்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ன்னையன்றி உனக்கு வேறே தேவர்கள் உண்டா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லே வானத்திலும், கீழே பூமியிலும், பூமியின்கீழ்த் தண்ணீரிலும் உண்டாயிருக்கிறவைகளுக்கு ஒப்பா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பத்தையாகிலும் யாதொரு விக்கிரகத்தையாகிலும் நீ உனக்கு உண்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 அவைகளை நமஸ்கரிக்கவும் சேவிக்கவும் வேண்டாம்; உன் தேவனாகிய கர்த்தராயிருக்கிற நான் எரிச்ச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யிருந்து, என்னைப் பகைக்கிறவர்களைக்குறித்துப் பிதாக்களுடைய அக்கிரமத்தைப் பிள்ளைக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ம் நான்காம் தலைமுறைமட்டும் விசாரிக்கிறவரா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ன்னிடத்தில் அன்புகூர்ந்து, என் கற்பனைகளைக் கைக்கொள்ளுகிறவர்களுக்கோ ஆயிரம் தலைமுறை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சே இஸ்ரவேலர் எல்லாரையும் அழைப்பித்து, அவர்களை நோக்கி: இஸ்ரவேலரே, நான் இன்று உங்கள் காது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ஞ்செய்கிறவரா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டைய நாமத்தை வீணிலே வழங்காதிருப்பாயாக; கர்த்தர் தம்முடைய நாமத்தை வீணி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ங்குகிறவனைத் தண்டியாமல் வி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ன் தேவனாகிய கர்த்தர் உனக்குக் கட்டளையிட்டபடியே, ஓய்வுநாளைப் பரிசுத்தமாய் ஆச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றுநாளும் நீ வேலைசெய்து, உன் கிரியைகளையெல்லாம் நடப்பி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ஏழாம் நாளோ உன் தேவனாகிய கர்த்தருடைய ஓய்வுநாள்; அதிலே நீயானாலும், உன் குமாரனானா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னாலும், உன் வேலைக்காரனானாலும், உன் வேலைக்காரியானாலும், உன் எருதானா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யானாலும், உனக்கு இருக்கிற மற்றெந்த மிருகஜீவனானாலும், உன் வாசல்களில் இருக்கிற அந்நிய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வேலையும் செய்யவேண்டாம்; நீ இளைப்பாறுவதுபோல உன் வேலைக்காரனும் உன் வேலைக்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ளைப்பாற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ச் சொல்லும் கட்டளைகளையும் நியாயங்களையும் கேளுங்கள்; நீங்கள் அவைகளின்படியே செய்யு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 எகிப்துதேசத்தில் அடிமையாயிருந்தாய் என்றும், உன் தேவனாகிய கர்த்தர் உன்னை அவ்விட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லமையுள்ள கரத்தினாலும் ஓங்கிய புயத்தினாலும் புறப்படப்பண்ணினார் என்றும் நினைப்பாயாக; ஆ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ய்வுநாளை ஆசரிக்க உன் தேவனாகிய கர்த்தர் உனக்குக்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தேவனாகிய கர்த்தர் உனக்குக் கொடுக்கிற தேசத்திலே உன் நாட்கள் நீடித்திருப்பதற்கும்,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யிருப்பதற்கும், உன் தேவனாகிய கர்த்தர் உனக்குக் கட்டளையிட்டபடியே, உன் தகப்பனையும் உன் தா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ம்பண்ணு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லை செய்யா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விபசாரஞ் செய்யா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ளவு செய்யா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றனுக்கு விரோதமாகப் பொய்ச்சாட்சி சொல்லா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க் கற்றுக் கைக்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றனுடைய மனைவியை இச்சியாதிருப்பாயாக; பிறனுடைய வீட்டையும், அவனுடைய நிலத்தையும்,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னையும், அவனுடைய வேலைக்காரியையும், அவனுடைய எருதையும், அவனுடைய கழுதையையும், பி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னுக்குள்ள யாதொன்றையும் இச்சியாதிருப்பாயா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ந்த வார்த்தைகளை கர்த்தர் மலையிலே அக்கினியிலும் மேகத்திலும் காரிருளிலும் இருந்து உங்கள் சபை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டும் மகா சத்தத்துடனே சொன்னார்; அவைகளோடு ஒன்றும் கூட்டாமல், அவைகளை இரண்டு கற்பலகைகளில் எ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லை அக்கினியால் எரிகையில் இருளின் நடுவிலிருந்து உண்டான சத்தத்தை நீங்கள் கேட்டபோது, கோத்தி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வரும் மூப்பருமாகிய நீங்கள் எல்லாரும் என்னிடத்தில்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தோ, நம்முடைய தேவனாகிய கர்த்தர் நமக்குத் தம்முடைய மகிமையையும் தம்முடைய மகத்துவ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த்தார்; அக்கினியின் நடுவிலிருந்து உண்டான அவருடைய சத்தத்தையும் கேட்டோம்; தேவன் மனுஷ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ம்முடைய தேவனாகிய கர்த்தர் ஓரேபிலே நம்மோடே உடன்படிக்கை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யும், அவன் உயிரோடிருக்கிறதை இந்நாளிலே 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ப்பொழுது நாங்கள் சாவானேன்? இந்தப் பெரிய அக்கினி எங்களைப் பட்சிக்குமே; நாங்கள் இன்னும்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ன் சத்தத்தைக் கேட்போமாகில் சா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ங்கள் கேட்டதுபோல, அக்கினியின் நடுவிலிருந்து பேசுகிற ஜீவனுள்ள தேவனுடைய சத்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ம்சமானவர்களில் யாராவது கேட்டு உயிரோடிருந்தது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ரே சமீபித்துப்போய், நம்முடைய தேவனாகிய கர்த்தர் சொல்வதையெல்லாம் கேட்டு, நம்முடைய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ல்வதையெல்லாம் நீரே எங்களுக்குச் சொல்லவேண்டும்; நாங்கள் கேட்டு, அதின்படியே 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ங்கள் என்னோடே பேசுகையில், கர்த்தர் உங்கள் வார்த்தைகளைக் கேட்டு, கர்த்தர் என்னை நோக்கி: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 உன்னோடே சொன்ன வார்த்தைகளைக் கேட்டேன்; அவர்கள் சொன்னது எல்லாம் நன்றாய்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 உடன்படிக்கையைக் கர்த்தர் நம்முடைய பிதாக்களுடன் பண்ணாமல், இந்நாளில் இங்கே உயிரோடி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ம் அவர்கள் பிள்ளைகளும் என்றென்றைக்கும் நன்றாயிருக்கும்படி, அவர்கள் எந்நாளும் எ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ந்து, என் கற்பனைகளையெல்லாம் கைக்கொள்வதற்கேற்ற இருதயம் அவர்களுக்கு இருந்தால் நல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 போய்: உங்கள் கூடாரங்களுக்குத் திரும்பிப்போங்கள் என்று அவர்களுக்குச்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நீயோ இங்கே என்னிடத்தில் நில்; நான் அவர்களுக்குச் சுதந்தரமாகக் கொடுக்கும் தேசத்தி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படி சகல கற்பனைகளையும் கட்டளைகளையும் நியாயங்களையும் உனக்குச் சொல்லு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ங்கள் தேவனாகிய கர்த்தர் உங்களுக்குக் கற்பித்தபடியே செய்யச் சாவதானமாயிருங்கள்; வலதுபு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புறம் சாயா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நீங்கள் சுதந்தரிக்கும் தேசத்திலே பிழைத்துச் சுகித்து நீடித்திருக்கும்படி உங்கள்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ங்களுக்கு விதித்த வழிகளெல்லாவற்றிலும் நடக்கக் 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ல்லாரோடும் 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மலையிலே அக்கினியின் நடுவிலிருந்து முகமுகமாய் உங்களோடே பேசி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டைய வார்த்தையை உங்களுக்கு அறிவிக்கும்படி, அக்காலத்திலே நான் கர்த்தருக்கும் உங்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2026-09-16T19:46:10Z</dcterms:created>
  <dcterms:modified xsi:type="dcterms:W3CDTF">2026-09-16T19:46:10Z</dcterms:modified>
  <dc:title>உபாகமம்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