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presProps" Target="presProps.xml"/>
  <Relationship Id="rId70" Type="http://schemas.openxmlformats.org/officeDocument/2006/relationships/viewProps" Target="viewProps.xml"/>
  <Relationship Id="rId7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னை அடிமைத்தன வீடாகிய எகிப்துதேசத்திலிருந்து புறப்படப்பண்ணின உன் தேவனாகிய கர்த்தர் நான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னையன்றி உனக்கு வேறே தேவர்கள் உண்டாயிருக்கவேண்டா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ே வானத்திலும், கீழே பூமியிலும், பூமியின்கீழ்த் தண்ணீரிலும் உண்டாயிருக்கிறவைகளுக்கு ஒப்பான ஒரு சுரூபத்தையாகிலும் யாதொரு விக்கிரகத்தையாகிலும் நீ உனக்கு உண்டாக்கவேண்டா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ே வானத்திலும், கீழே பூமியிலும், பூமியின்கீழ்த் தண்ணீரிலும் உண்டாயிருக்கிறவைகளுக்கு ஒப்பான ஒரு சுரூபத்தையாகிலும் யாதொரு விக்கிரகத்தையாகிலும் நீ உனக்கு உண்டாக்கவேண்டா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அவைகளை நமஸ்கரிக்கவும் சேவிக்கவும் வேண்டாம்; உன் தேவனாகிய கர்த்தராயிருக்கிற நான் எரிச்சலுள்ள தேவனாயிருந்து, என்னைப் பகைக்கிறவர்களைக்குறித்துப் பிதாக்களுடைய அக்கிரமத்தைப் பிள்ளைகளிடத்தில் மூன்றாம் நான்காம் தலைமுறைமட்டும் விசாரிக்கிறவராயிரு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அவைகளை நமஸ்கரிக்கவும் சேவிக்கவும் வேண்டாம்; உன் தேவனாகிய கர்த்தராயிருக்கிற நான் எரிச்சலுள்ள தேவனாயிருந்து, என்னைப் பகைக்கிறவர்களைக்குறித்துப் பிதாக்களுடைய அக்கிரமத்தைப் பிள்ளைகளிடத்தில் மூன்றாம் நான்காம் தலைமுறைமட்டும் விசாரிக்கிறவராயிரு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அவைகளை நமஸ்கரிக்கவும் சேவிக்கவும் வேண்டாம்; உன் தேவனாகிய கர்த்தராயிருக்கிற நான் எரிச்சலுள்ள தேவனாயிருந்து, என்னைப் பகைக்கிறவர்களைக்குறித்துப் பிதாக்களுடைய அக்கிரமத்தைப் பிள்ளைகளிடத்தில் மூன்றாம் நான்காம் தலைமுறைமட்டும் விசாரிக்கிறவராயிருக்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ிடத்தில் அன்புகூர்ந்து, என் கற்பனைகளைக் கைக்கொள்ளுகிறவர்களுக்கோ ஆயிரம் தலைமுறைமட்டும் இரக்கஞ்செய்கிறவராயிருக்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ேவனாகிய கர்த்தருடைய நாமத்தை வீணிலே வழங்காதிருப்பாயாக; கர்த்தர் தம்முடைய நாமத்தை வீணிலே வழங்குகிறவனைத் தண்டியாமல் விட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ேவனாகிய கர்த்தருடைய நாமத்தை வீணிலே வழங்காதிருப்பாயாக; கர்த்தர் தம்முடைய நாமத்தை வீணிலே வழங்குகிறவனைத் தண்டியாமல் வி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இஸ்ரவேலர் எல்லாரையும் அழைப்பித்து, அவர்களை நோக்கி: இஸ்ரவேலரே, நான் இன்று உங்கள் காதுகள் கேட்கச் சொல்லும் கட்டளைகளையும் நியாயங்களையும் கேளுங்கள்; நீங்கள் அவைகளின்படியே செய்யும்படிக்கு அவைகளைக் கற்றுக் கைக்கொள்ளக்கடவீ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ேவனாகிய கர்த்தர் உனக்குக் கட்டளையிட்டபடியே, ஓய்வுநாளைப் பரிசுத்தமாய் ஆசரிப்பாய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றுநாளும் நீ வேலைசெய்து, உன் கிரியைகளையெல்லாம் நடப்பிப்ப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ழாம் நாளோ உன் தேவனாகிய கர்த்தருடைய ஓய்வுநாள்; அதிலே நீயானாலும், உன் குமாரனானாலும், உன் குமாரத்தியானாலும், உன் வேலைக்காரனானாலும், உன் வேலைக்காரியானாலும், உன் எருதானாலும், உன் கழுதையானாலும், உனக்கு இருக்கிற மற்றெந்த மிருகஜீவனானாலும், உன் வாசல்களில் இருக்கிற அந்நியனானாலும் யாதொரு வேலையும் செய்யவேண்டாம்; நீ இளைப்பாறுவதுபோல உன் வேலைக்காரனும் உன் வேலைக்காரியும் இளைப்பாறவேண்டும்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ழாம் நாளோ உன் தேவனாகிய கர்த்தருடைய ஓய்வுநாள்; அதிலே நீயானாலும், உன் குமாரனானாலும், உன் குமாரத்தியானாலும், உன் வேலைக்காரனானாலும், உன் வேலைக்காரியானாலும், உன் எருதானாலும், உன் கழுதையானாலும், உனக்கு இருக்கிற மற்றெந்த மிருகஜீவனானாலும், உன் வாசல்களில் இருக்கிற அந்நியனானாலும் யாதொரு வேலையும் செய்யவேண்டாம்; நீ இளைப்பாறுவதுபோல உன் வேலைக்காரனும் உன் வேலைக்காரியும் இளைப்பாறவேண்டும்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ழாம் நாளோ உன் தேவனாகிய கர்த்தருடைய ஓய்வுநாள்; அதிலே நீயானாலும், உன் குமாரனானாலும், உன் குமாரத்தியானாலும், உன் வேலைக்காரனானாலும், உன் வேலைக்காரியானாலும், உன் எருதானாலும், உன் கழுதையானாலும், உனக்கு இருக்கிற மற்றெந்த மிருகஜீவனானாலும், உன் வாசல்களில் இருக்கிற அந்நியனானாலும் யாதொரு வேலையும் செய்யவேண்டாம்; நீ இளைப்பாறுவதுபோல உன் வேலைக்காரனும் உன் வேலைக்காரியும் இளைப்பாறவேண்டும்;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ழாம் நாளோ உன் தேவனாகிய கர்த்தருடைய ஓய்வுநாள்; அதிலே நீயானாலும், உன் குமாரனானாலும், உன் குமாரத்தியானாலும், உன் வேலைக்காரனானாலும், உன் வேலைக்காரியானாலும், உன் எருதானாலும், உன் கழுதையானாலும், உனக்கு இருக்கிற மற்றெந்த மிருகஜீவனானாலும், உன் வாசல்களில் இருக்கிற அந்நியனானாலும் யாதொரு வேலையும் செய்யவேண்டாம்; நீ இளைப்பாறுவதுபோல உன் வேலைக்காரனும் உன் வேலைக்காரியும் இளைப்பாறவேண்டும்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எகிப்துதேசத்தில் அடிமையாயிருந்தாய் என்றும், உன் தேவனாகிய கர்த்தர் உன்னை அவ்விடத்திலிருந்து வல்லமையுள்ள கரத்தினாலும் ஓங்கிய புயத்தினாலும் புறப்படப்பண்ணினார் என்றும் நினைப்பாயாக; ஆகையால் ஓய்வுநாளை ஆசரிக்க உன் தேவனாகிய கர்த்தர் உனக்குக் கட்டளையிட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எகிப்துதேசத்தில் அடிமையாயிருந்தாய் என்றும், உன் தேவனாகிய கர்த்தர் உன்னை அவ்விடத்திலிருந்து வல்லமையுள்ள கரத்தினாலும் ஓங்கிய புயத்தினாலும் புறப்படப்பண்ணினார் என்றும் நினைப்பாயாக; ஆகையால் ஓய்வுநாளை ஆசரிக்க உன் தேவனாகிய கர்த்தர் உனக்குக் கட்டளையி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எகிப்துதேசத்தில் அடிமையாயிருந்தாய் என்றும், உன் தேவனாகிய கர்த்தர் உன்னை அவ்விடத்திலிருந்து வல்லமையுள்ள கரத்தினாலும் ஓங்கிய புயத்தினாலும் புறப்படப்பண்ணினார் என்றும் நினைப்பாயாக; ஆகையால் ஓய்வுநாளை ஆசரிக்க உன் தேவனாகிய கர்த்தர் உனக்குக் கட்டளையிட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தேவனாகிய கர்த்தர் உனக்குக் கொடுக்கிற தேசத்திலே உன் நாட்கள் நீடித்திருப்பதற்கும், நீ நன்றாயிருப்பதற்கும், உன் தேவனாகிய கர்த்தர் உனக்குக் கட்டளையிட்டபடியே, உன் தகப்பனையும் உன் தாயையும் கனம்பண்ணுவ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இஸ்ரவேலர் எல்லாரையும் அழைப்பித்து, அவர்களை நோக்கி: இஸ்ரவேலரே, நான் இன்று உங்கள் காதுகள் கேட்கச் சொல்லும் கட்டளைகளையும் நியாயங்களையும் கேளுங்கள்; நீங்கள் அவைகளின்படியே செய்யும்படிக்கு அவைகளைக் கற்றுக் கைக்கொள்ளக்கடவீ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தேவனாகிய கர்த்தர் உனக்குக் கொடுக்கிற தேசத்திலே உன் நாட்கள் நீடித்திருப்பதற்கும், நீ நன்றாயிருப்பதற்கும், உன் தேவனாகிய கர்த்தர் உனக்குக் கட்டளையிட்டபடியே, உன் தகப்பனையும் உன் தாயையும் கனம்பண்ண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லை செய்யாதிருப்ப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பசாரஞ் செய்யாதிருப்பாயாக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ளவு செய்யாதிருப்பாயாக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றனுக்கு விரோதமாகப் பொய்ச்சாட்சி சொல்லாதிருப்பாய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றனுடைய மனைவியை இச்சியாதிருப்பாயாக; பிறனுடைய வீட்டையும், அவனுடைய நிலத்தையும், அவனுடைய வேலைக்காரனையும், அவனுடைய வேலைக்காரியையும், அவனுடைய எருதையும், அவனுடைய கழுதையையும், பின்னும் பிறனுக்குள்ள யாதொன்றையும் இச்சியாதிருப்பாயாக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றனுடைய மனைவியை இச்சியாதிருப்பாயாக; பிறனுடைய வீட்டையும், அவனுடைய நிலத்தையும், அவனுடைய வேலைக்காரனையும், அவனுடைய வேலைக்காரியையும், அவனுடைய எருதையும், அவனுடைய கழுதையையும், பின்னும் பிறனுக்குள்ள யாதொன்றையும் இச்சியாதிருப்பாயாக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றனுடைய மனைவியை இச்சியாதிருப்பாயாக; பிறனுடைய வீட்டையும், அவனுடைய நிலத்தையும், அவனுடைய வேலைக்காரனையும், அவனுடைய வேலைக்காரியையும், அவனுடைய எருதையும், அவனுடைய கழுதையையும், பின்னும் பிறனுக்குள்ள யாதொன்றையும் இச்சியாதிருப்பாயாக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வார்த்தைகளை கர்த்தர் மலையிலே அக்கினியிலும் மேகத்திலும் காரிருளிலும் இருந்து உங்கள் சபையார் எல்லாரோடும் மகா சத்தத்துடனே சொன்னார்; அவைகளோடு ஒன்றும் கூட்டாமல், அவைகளை இரண்டு கற்பலகைகளில் எழுதி, என்னிடத்தில் கொடு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வார்த்தைகளை கர்த்தர் மலையிலே அக்கினியிலும் மேகத்திலும் காரிருளிலும் இருந்து உங்கள் சபையார் எல்லாரோடும் மகா சத்தத்துடனே சொன்னார்; அவைகளோடு ஒன்றும் கூட்டாமல், அவைகளை இரண்டு கற்பலகைகளில் எழுதி, என்னிடத்தில் கொடுத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ுடைய தேவனாகிய கர்த்தர் ஓரேபிலே நம்மோடே உடன்படிக்கைபண்ணின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வார்த்தைகளை கர்த்தர் மலையிலே அக்கினியிலும் மேகத்திலும் காரிருளிலும் இருந்து உங்கள் சபையார் எல்லாரோடும் மகா சத்தத்துடனே சொன்னார்; அவைகளோடு ஒன்றும் கூட்டாமல், அவைகளை இரண்டு கற்பலகைகளில் எழுதி, என்னிடத்தில் கொடுத்த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லை அக்கினியால் எரிகையில் இருளின் நடுவிலிருந்து உண்டான சத்தத்தை நீங்கள் கேட்டபோது, கோத்திரத் தலைவரும் மூப்பருமாகிய நீங்கள் எல்லாரும் என்னிடத்தில் வந்து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லை அக்கினியால் எரிகையில் இருளின் நடுவிலிருந்து உண்டான சத்தத்தை நீங்கள் கேட்டபோது, கோத்திரத் தலைவரும் மூப்பருமாகிய நீங்கள் எல்லாரும் என்னிடத்தில் வந்து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லை அக்கினியால் எரிகையில் இருளின் நடுவிலிருந்து உண்டான சத்தத்தை நீங்கள் கேட்டபோது, கோத்திரத் தலைவரும் மூப்பருமாகிய நீங்கள் எல்லாரும் என்னிடத்தில் வந்து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நம்முடைய தேவனாகிய கர்த்தர் நமக்குத் தம்முடைய மகிமையையும் தம்முடைய மகத்துவத்தையும் காண்பித்தார்; அக்கினியின் நடுவிலிருந்து உண்டான அவருடைய சத்தத்தையும் கேட்டோம்; தேவன் மனுஷனோடே பேசியும், அவன் உயிரோடிருக்கிறதை இந்நாளிலே கண்ட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நம்முடைய தேவனாகிய கர்த்தர் நமக்குத் தம்முடைய மகிமையையும் தம்முடைய மகத்துவத்தையும் காண்பித்தார்; அக்கினியின் நடுவிலிருந்து உண்டான அவருடைய சத்தத்தையும் கேட்டோம்; தேவன் மனுஷனோடே பேசியும், அவன் உயிரோடிருக்கிறதை இந்நாளிலே கண்ட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நம்முடைய தேவனாகிய கர்த்தர் நமக்குத் தம்முடைய மகிமையையும் தம்முடைய மகத்துவத்தையும் காண்பித்தார்; அக்கினியின் நடுவிலிருந்து உண்டான அவருடைய சத்தத்தையும் கேட்டோம்; தேவன் மனுஷனோடே பேசியும், அவன் உயிரோடிருக்கிறதை இந்நாளிலே கண்டோ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ொழுது நாங்கள் சாவானேன்? இந்தப் பெரிய அக்கினி எங்களைப் பட்சிக்குமே; நாங்கள் இன்னும் நம்முடைய தேவனாகிய கர்த்தரின் சத்தத்தைக் கேட்போமாகில் சாவோ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ொழுது நாங்கள் சாவானேன்? இந்தப் பெரிய அக்கினி எங்களைப் பட்சிக்குமே; நாங்கள் இன்னும் நம்முடைய தேவனாகிய கர்த்தரின் சத்தத்தைக் கேட்போமாகில் சாவோ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ங்கள் கேட்டதுபோல, அக்கினியின் நடுவிலிருந்து பேசுகிற ஜீவனுள்ள தேவனுடைய சத்தத்தை மாம்சமானவர்களில் யாராவது கேட்டு உயிரோடிருந்தது உண்ட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உடன்படிக்கையைக் கர்த்தர் நம்முடைய பிதாக்களுடன் பண்ணாமல், இந்நாளில் இங்கே உயிரோடிருக்கிற நம்மெல்லாரோடும் பண்ண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ங்கள் கேட்டதுபோல, அக்கினியின் நடுவிலிருந்து பேசுகிற ஜீவனுள்ள தேவனுடைய சத்தத்தை மாம்சமானவர்களில் யாராவது கேட்டு உயிரோடிருந்தது உண்டோ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ரே சமீபித்துப்போய், நம்முடைய தேவனாகிய கர்த்தர் சொல்வதையெல்லாம் கேட்டு, நம்முடைய தேவனாகிய கர்த்தர் சொல்வதையெல்லாம் நீரே எங்களுக்குச் சொல்லவேண்டும்; நாங்கள் கேட்டு, அதின்படியே செய்வோம் என்றீ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ரே சமீபித்துப்போய், நம்முடைய தேவனாகிய கர்த்தர் சொல்வதையெல்லாம் கேட்டு, நம்முடைய தேவனாகிய கர்த்தர் சொல்வதையெல்லாம் நீரே எங்களுக்குச் சொல்லவேண்டும்; நாங்கள் கேட்டு, அதின்படியே செய்வோம் என்றீ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என்னோடே பேசுகையில், கர்த்தர் உங்கள் வார்த்தைகளைக் கேட்டு, கர்த்தர் என்னை நோக்கி: இந்த ஜனங்கள் உன்னோடே சொன்ன வார்த்தைகளைக் கேட்டேன்; அவர்கள் சொன்னது எல்லாம் நன்றாய்ச் சொன்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என்னோடே பேசுகையில், கர்த்தர் உங்கள் வார்த்தைகளைக் கேட்டு, கர்த்தர் என்னை நோக்கி: இந்த ஜனங்கள் உன்னோடே சொன்ன வார்த்தைகளைக் கேட்டேன்; அவர்கள் சொன்னது எல்லாம் நன்றாய்ச் சொன்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என்னோடே பேசுகையில், கர்த்தர் உங்கள் வார்த்தைகளைக் கேட்டு, கர்த்தர் என்னை நோக்கி: இந்த ஜனங்கள் உன்னோடே சொன்ன வார்த்தைகளைக் கேட்டேன்; அவர்கள் சொன்னது எல்லாம் நன்றாய்ச் சொன்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ம் அவர்கள் பிள்ளைகளும் என்றென்றைக்கும் நன்றாயிருக்கும்படி, அவர்கள் எந்நாளும் எனக்குப் பயந்து, என் கற்பனைகளையெல்லாம் கைக்கொள்வதற்கேற்ற இருதயம் அவர்களுக்கு இருந்தால் நலமாயிருக்க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ம் அவர்கள் பிள்ளைகளும் என்றென்றைக்கும் நன்றாயிருக்கும்படி, அவர்கள் எந்நாளும் எனக்குப் பயந்து, என் கற்பனைகளையெல்லாம் கைக்கொள்வதற்கேற்ற இருதயம் அவர்களுக்கு இருந்தால் நலமாயிருக்க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போய்: உங்கள் கூடாரங்களுக்குத் திரும்பிப்போங்கள் என்று அவர்களுக்குச் சொல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யோ இங்கே என்னிடத்தில் நில்; நான் அவர்களுக்குச் சுதந்தரமாகக் கொடுக்கும் தேசத்தில் அவர்கள் செய்யும்படி சகல கற்பனைகளையும் கட்டளைகளையும் நியாயங்களையும் உனக்குச் சொல்லுவேன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உடன்படிக்கையைக் கர்த்தர் நம்முடைய பிதாக்களுடன் பண்ணாமல், இந்நாளில் இங்கே உயிரோடிருக்கிற நம்மெல்லாரோடும் பண்ணின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யோ இங்கே என்னிடத்தில் நில்; நான் அவர்களுக்குச் சுதந்தரமாகக் கொடுக்கும் தேசத்தில் அவர்கள் செய்யும்படி சகல கற்பனைகளையும் கட்டளைகளையும் நியாயங்களையும் உனக்குச் சொல்லுவேன்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யோ இங்கே என்னிடத்தில் நில்; நான் அவர்களுக்குச் சுதந்தரமாகக் கொடுக்கும் தேசத்தில் அவர்கள் செய்யும்படி சகல கற்பனைகளையும் கட்டளைகளையும் நியாயங்களையும் உனக்குச் சொல்லுவேன்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உங்கள் தேவனாகிய கர்த்தர் உங்களுக்குக் கற்பித்தபடியே செய்யச் சாவதானமாயிருங்கள்; வலதுபுறம் இடதுபுறம் சாயாதிருப்பீர்களாக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உங்கள் தேவனாகிய கர்த்தர் உங்களுக்குக் கற்பித்தபடியே செய்யச் சாவதானமாயிருங்கள்; வலதுபுறம் இடதுபுறம் சாயாதிருப்பீர்களாக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ங்கள் சுதந்தரிக்கும் தேசத்திலே பிழைத்துச் சுகித்து நீடித்திருக்கும்படி உங்கள் தேவனாகிய கர்த்தர் உங்களுக்கு விதித்த வழிகளெல்லாவற்றிலும் நடக்கக் கடவீ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ங்கள் சுதந்தரிக்கும் தேசத்திலே பிழைத்துச் சுகித்து நீடித்திருக்கும்படி உங்கள் தேவனாகிய கர்த்தர் உங்களுக்கு விதித்த வழிகளெல்லாவற்றிலும் நடக்கக் கடவீ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ங்கள் சுதந்தரிக்கும் தேசத்திலே பிழைத்துச் சுகித்து நீடித்திருக்கும்படி உங்கள் தேவனாகிய கர்த்தர் உங்களுக்கு விதித்த வழிகளெல்லாவற்றிலும் நடக்கக் கட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மலையிலே அக்கினியின் நடுவிலிருந்து முகமுகமாய் உங்களோடே பேச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வார்த்தையை உங்களுக்கு அறிவிக்கும்படி, அக்காலத்திலே நான் கர்த்தருக்கும் உங்களுக்கும் நடுவாக நின்றேன்; நீங்கள் அக்கினிக்குப் பயந்து மலையில் ஏறாமல் இருந்தீர்கள்; அப்பொழுது அவர் சொன்னது என்னவென்றால்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வார்த்தையை உங்களுக்கு அறிவிக்கும்படி, அக்காலத்திலே நான் கர்த்தருக்கும் உங்களுக்கும் நடுவாக நின்றேன்; நீங்கள் அக்கினிக்குப் பயந்து மலையில் ஏறாமல் இருந்தீர்கள்; அப்பொழுது அவர் சொன்னது என்னவென்றால்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am the LORD your God, which brought you out of the land of Egypt, from the house of bond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shall have no other gods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shall not make you any graven image, or any likeness of any thing that is in heaven above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in the earth beneath, or that is in the waters beneath the ea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shall not bow down yourself unto them, nor serve them: for I the LORD your God am a jeal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visiting the iniquity of the fathers upon the children unto the third and fourth generat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hate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howing mercy unto thousands of them that love me and keep my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shall not take the name of the LORD your God in vain: for the LORD will not hold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uiltless that takes his name in v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Moses called all Israel, and said unto them, Hear, O Israel, the statutes and judgments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Keep the sabbath day to sanctify it, as the LORD your God has command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ix days you shall labour, and do all your wor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e seventh day is the sabbath of the LORD your God: in it you shall not do any work,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your son, nor your daughter, nor your manservant, nor your maidservant, nor yours ox, nor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, nor any of your cattle, nor your stranger that is within your gates; that your manservan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maidservant may rest as well a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remember that you were a servant in the land of Egypt, and that the LORD your God b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out thence through a mighty hand and by a stretched out arm: therefore the LORD your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you to keep the sabba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onour your father and your mother, as the LORD your God has commanded you; that your days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peak in your ears this day, that all of you may learn them, and keep, and d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prolonged, and that it may go well with you, in the land which the LORD your God give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shall not k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either shall you commit adulte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Neither shall you ste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Neither shall you bear false witness against your neighb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either shall you desire your neighbour's wife, neither shall you covet your neighbour'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field, or his manservant, or his maidservant, his ox, or his ass, or any thing that is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ghbour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se words the LORD spoke unto all your assembly in the mount out of the midst of the fire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loud, and of the thick darkness, with a great voice: and he added no more. And he wrote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our God made a covenant with us in Hore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tables of stone, and delivered them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came to pass, when all of you heard the voice out of the midst of the darkness, (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 did burn with fire,) that all of you came near unto me, even all the heads of your trib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eld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ll of you said, Behold, the LORD our God has showed us his glory and his greatness, and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heard his voice out of the midst of the fire: we have seen this day that God does talk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and he l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ow therefore why should we die? for this great fire will consume us: if we hear the voi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our God any more, then we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who is there of all flesh, that has heard the voice of the living God speaking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ORD made not this covenant with our fathers, but with us, even us, who are all of us 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 fire, as we have, and liv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Go you near, and hear all that the LORD our God shall say: and speak you unto us all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our God shall speak unto you; and we will hear it, and d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LORD heard the voice of your words, when all of you spoke unto me; and the LORD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e, I have heard the voice of the words of this people, which they have spoken unto you: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well said all that they have sp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O that there were such an heart in them, that they would fear me, and keep all my commandme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ways, that it might be well with them, and with their children for ev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Go say to them, Get you into your tents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ut as for you, stand you here by me, and I will speak unto you all the commandment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ive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tutes, and the judgments, which you shall teach them, that they may do them in the land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them to posses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ll of you shall observe to do therefore as the LORD your God has commanded you: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turn aside to the right hand or to the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ll of you shall walk in all the ways which the LORD your God has commanded you,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live, and that it may be well with you, and that all of you may prolong your days in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ll of you shall poss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LORD talked with you face to face in the mount out of the midst of the fi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(I stood between the LORD and you at that time, to show you the word of the LORD: for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afraid by reason of the fire, and went not up into the mount;)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2026-06-03T09:34:55Z</dcterms:created>
  <dcterms:modified xsi:type="dcterms:W3CDTF">2026-06-03T09:34:55Z</dcterms:modified>
  <dc:title>உபாகமம்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