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presProps" Target="presProps.xml"/>
  <Relationship Id="rId10" Type="http://schemas.openxmlformats.org/officeDocument/2006/relationships/viewProps" Target="viewProps.xml"/>
  <Relationship Id="rId11" Type="http://schemas.openxmlformats.org/officeDocument/2006/relationships/tableStyles" Target="tableStyles.xml"/>
</Relationships>
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60369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Lord Jesus, I long to be perfectly whole, 
I want Thee for ever to live in my soul ;
Break down every idol, cast out every foe--- 
Now wash me, and I shall be whiter than snow.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hiter than snow, yes, whiter than snow, 
Now wash me, and I shall be whiter than snow. 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Lord Jesus, let nothing unholy remain,
Apply Thine own blood and extract every stain ; 
To get this blest cleansing I all things forego----
Now wash me, and I shall be whiter than snow.  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 Lord Jesus, look down from Thy 
throne in the skies,
And help me to make a complete sacrifice ; 
I give up myself and whatever I know---- 
Now wash me, and I shall be whiter than snow. 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 Lord Jesus, for this I most humbly entreat ;
I wait, blessed Lord, at Thy crucified feet ; 
By faith, for my cleansing, I see Thy 
blood flow---
Now wash me, and I shall be whiter than snow. 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 Lord Jesus, Thou seest I patiently wait ;
Come now, and with me a new heart create ; 
To those who have sought Thee, 
Thou never saidst No----
Now wash me, and I shall be whiter than snow.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23">
  <a:themeElements>
    <a:clrScheme name="Theme2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6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2026-07-09T08:57:02Z</dcterms:created>
  <dcterms:modified xsi:type="dcterms:W3CDTF">2026-07-09T08:57:02Z</dcterms:modified>
  <dc:title>Hymn : 569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