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thanks unto God who is able and willing 
To save to the uttermost all who draw near ; 
To send out His light, their redemption fulfilling, 
While His wonderful love shall dispel every fe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e ! . . arise ! . . Arise, for thy light is come.
Arise ! . . arise ! . . Arise, for thy light is come !' 
The light ... of truth . . to lead . . . thee home ; . .
Arise ! oh, arise ! for thy light is c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weet hope in the home of the 
drunkard hath risen, 
Where the darkness of sorrow too 
long held its reign ; 
He hath cast off his fetters, and burst 
from his prison, 
And the sunshine of joy fills his 
heart once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banish the wine-cup, and seek 
for a blessing
From Him in whose might you alone can prevail : 
For they who will seek Him, their 
weakness confessing, 
Shall have strength to resist all the 
foes who assai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2026-09-08T11:01:04Z</dcterms:created>
  <dcterms:modified xsi:type="dcterms:W3CDTF">2026-09-08T11:01:04Z</dcterms:modified>
  <dc:title>Hymn : 690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