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வுடைய பொக்கிஷங்களின்மேல் ஆதியேலின் குமாரன் அஸ்மாவேத்தும், பட்டணங்களிலும் கிராமங்களிலும் துருக்கங்களிலுமுள்ள நிலத்தின் வருமான பண்டகசாலைகளின்மேல் உசியாவின் குமாரன் யோனத்தான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ிலத்தைப் பயிரிட வயல்வெளியின் வேலைசெய்கிறவர்களின்மேல் கேலூப்பின்குமாரன் எஸ்ரி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ாட்சத்தோட்டங்களின்மேல் ராமாத்தியனான சீமேயும், திராட்சத்தோட்டங்களின் வரத்தாகிய திராட்சரசம் வைக்கும் இடங்களின்மேல் சிப்மியனாகிய சப்திய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ிராட்சத்தோட்டங்களின்மேல் ராமாத்தியனான சீமேயும், திராட்சத்தோட்டங்களின் வரத்தாகிய திராட்சரசம் வைக்கும் இடங்களின்மேல் சிப்மியனாகிய சப்திய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ள்ளத்தாக்குகளிலுள்ள ஒலிவமரங்களின்மேலும் முசுக்கட்டை விருட்சங்கனின்மேலும் கெதேரியனான பால்கானானும், எண்ணெய்கிடங்குகளின்மேல் யோவாச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ள்ளத்தாக்குகளிலுள்ள ஒலிவமரங்களின்மேலும் முசுக்கட்டை விருட்சங்கனின்மேலும் கெதேரியனான பால்கானானும், எண்ணெய்கிடங்குகளின்மேல் யோவாச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ாரோனில் மேய்கிற மாடுகளின்மேல் சாரோனியனான சித்ராயும், பள்ளத்தாக்குகளிலுள்ள மாடுகளின்மேல் அத்லாயின் குமாரன் சாப்பாத்த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ாரோனில் மேய்கிற மாடுகளின்மேல் சாரோனியனான சித்ராயும், பள்ளத்தாக்குகளிலுள்ள மாடுகளின்மேல் அத்லாயின் குமாரன் சாப்பாத்த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ட்டகங்களின்மேல் இஸ்மவேலியனாகிய ஓபிலும், கழுதைகளின்மேல் மெரோனோத்தினாகிய எகெதியாவ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டுகளின்மேல் ஆகாரியனான யாசிசும் விசாரிப்புக்காரராயிருந்தார்கள்; இவர்களெல்லாரும் தாவீது ராஜாவின்பொருள்களுக்கு விசாரிப்புக்காரராயிருந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லேயாத்திலுள்ள மனாசேயின் பாதிக்கோத்திரத்திற்குச் சகரியாவின் குமாரன் இத்தோ; பென்யமீனுக்கு அப்னேரின் குமாரன் யாசியேல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டுகளின்மேல் ஆகாரியனான யாசிசும் விசாரிப்புக்காரராயிருந்தார்கள்; இவர்களெல்லாரும் தாவீது ராஜாவின்பொருள்களுக்கு விசாரிப்புக்காரராயிருந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ின் சிறிய தகப்பனாகிய யோனத்தான் என்னும் புத்தியும் படிப்புமுள்ள மனுஷன் ஆலோசனைக்காரனாயிருந்தன்; அக்மோனியின் குமாரன் யெகியேல் ராஜாவின் குமாரரோடிரு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ாவீதின் சிறிய தகப்பனாகிய யோனத்தான் என்னும் புத்தியும் படிப்புமுள்ள மனுஷன் ஆலோசனைக்காரனாயிருந்தன்; அக்மோனியின் குமாரன் யெகியேல் ராஜாவின் குமாரரோடிருந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கித்தோப்பேல் ராஜாவுக்கு ஆலோசனைக்காரனாயிருந்தான்; அர்கியனான ஊஷாயி ராஜாவின் தோழனாயி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ெனாயாவின் குமாரன் யோய்தாவும் அபியத்தாரும் அகித்தோப்பேலுக் உதவியாயிருந்தார்கள்; யோவாப் ராஜாவின் படைத்தலைவனாயி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ெனாயாவின் குமாரன் யோய்தாவும் அபியத்தாரும் அகித்தோப்பேலுக் உதவியாயிருந்தார்கள்; யோவாப் ராஜாவின் படைத்தலைவனாயிரு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ங்கள் இலக்கத்தின்படி இருக்கிற இஸ்ரவேல் புத்திரருக்கு வம்சங்களின் தலைவரும், ஆரயித்துக்குச் சேர்வைக்காரரும், நூற்றிற்குச் சேர்வைக்காரரும், இவர்களுடைய தலைவரும் வைக்கப்பட்டிருந்தார்கள்; இவர்கள் வருஷத்திலுண்டான மாதங்களிலெல்லாம் மாதத்திற்கு மாதம் ராஜாவைச் சேவிக்கிறதற்கு வகுக்கப்பட்ட வரிசைகளின்படியெல்லாம் மாறிமாறி வருவார்கள்; ஒவ்வொரு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ங்கள் இலக்கத்தின்படி இருக்கிற இஸ்ரவேல் புத்திரருக்கு வம்சங்களின் தலைவரும், ஆரயித்துக்குச் சேர்வைக்காரரும், நூற்றிற்குச் சேர்வைக்காரரும், இவர்களுடைய தலைவரும் வைக்கப்பட்டிருந்தார்கள்; இவர்கள் வருஷத்திலுண்டான மாதங்களிலெல்லாம் மாதத்திற்கு மாதம் ராஜாவைச் சேவிக்கிறதற்கு வகுக்கப்பட்ட வரிசைகளின்படியெல்லாம் மாறிமாறி வருவார்கள்; ஒவ்வொரு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ங்கள் இலக்கத்தின்படி இருக்கிற இஸ்ரவேல் புத்திரருக்கு வம்சங்களின் தலைவரும், ஆரயித்துக்குச் சேர்வைக்காரரும், நூற்றிற்குச் சேர்வைக்காரரும், இவர்களுடைய தலைவரும் வைக்கப்பட்டிருந்தார்கள்; இவர்கள் வருஷத்திலுண்டான மாதங்களிலெல்லாம் மாதத்திற்கு மாதம் ராஜாவைச் சேவிக்கிறதற்கு வகுக்கப்பட்ட வரிசைகளின்படியெல்லாம் மாறிமாறி வருவார்கள்; ஒவ்வொரு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வது மாதத்துக்கு முதல் வகுப்பின்மேல் சப்தியேலின் குமாரன் யஷொபெயாம் இருந்தா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ிலேயாத்திலுள்ள மனாசேயின் பாதிக்கோத்திரத்திற்குச் சகரியாவின் குமாரன் இத்தோ; பென்யமீனுக்கு அப்னேரின் குமாரன் யாசியேல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ுதலாவது மாதத்துக்கு முதல் வகுப்பின்மேல் சப்தியேலின் குமாரன் யஷொபெயாம் இருந்தா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ேரேசின் சந்ததியாரில் சகல சேனாபதிகளின் தலைவனாயிருந்து முதல் மாதம் விசாரித்த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ாவது மாதத்தின் வகுப்பின்மேல் அகோகியனான தோதாயி இருந்தான்; அவன் வகுப்பிலே மிக்லோத் தளகர்த்தனாயிருந்தான்; அவன் வகுப்பிலே நாலாயிரம்பேர் இரு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ண்டாவது மாதத்தின் வகுப்பின்மேல் அகோகியனான தோதாயி இருந்தான்; அவன் வகுப்பிலே மிக்லோத் தளகர்த்தனாயிருந்தான்; அவன் வகுப்பிலே நாலாயிரம்பேர் இ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ன்றாவது மாதத்தின் மூன்றாம் சேனாபதி யோய்தாவின் குமாரனாகிய பெனாயா என்னும் தலைமையான பிரதானி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ன்றாவது மாதத்தின் மூன்றாம் சேனாபதி யோய்தாவின் குமாரனாகிய பெனாயா என்னும் தலைமையான பிரதானி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ப் பெனாயா அந்த முப்பது பராக்கிரமசாலிகளில் ஒருவனும் அந்த முப்பது பேர்களின் தலைவனுமாயிருந்தான்; அவனுடைய வகுப்பை அவன் குமாரனாகிய அமிசபாத் விசாரித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ப் பெனாயா அந்த முப்பது பராக்கிரமசாலிகளில் ஒருவனும் அந்த முப்பது பேர்களின் தலைவனுமாயிருந்தான்; அவனுடைய வகுப்பை அவன் குமாரனாகிய அமிசபாத் விசாரி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லாவது மாதத்தின் நாலாம் சேனாபதி யோவாபின் சகோதரனாகிய ஆசகேலும், அவனுக்குப்பின்பு அவன் குமாரன் செப்தியாவுமே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லாவது மாதத்தின் நாலாம் சேனாபதி யோவாபின் சகோதரனாகிய ஆசகேலும், அவனுக்குப்பின்பு அவன் குமாரன் செப்தியாவுமே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ாணுக்கு எரோகாமின் குமாரன் அசாரியேல்; இவர்கள் இஸ்ரவேல் கோத்திரங்களுக்குத் தலைவராயிரு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வது மாதத்தின் ஐந்தாம் சேனாபதி இஸ்ராகியனான சம்கூத் என்பவ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றாவது மாதத்தின் ஆறாம் சேனாபதி இக்கேசின் குமாரன் ஈரா என்னும் தெக்கோவ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றாவது மாதத்தின் ஆறாம் சேனாபதி இக்கேசின் குமாரன் ஈரா என்னும் தெக்கோவ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வது மாத்தின் ஏழாம் சேனாபதி எப்பிராயீம் புத்திரரில் ஒருவனாகிய ஏலேஸ் என்னும் பெல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ழாவது மாத்தின் ஏழாம் சேனாபதி எப்பிராயீம் புத்திரரில் ஒருவனாகிய ஏலேஸ் என்னும் பெல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ட்டாவது மாதத்தின் எட்டாம் சேனாபதி சாரியரில் ஒருவனாகிய சிபெக்காயி என்னும் ஊஷ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ட்டாவது மாதத்தின் எட்டாம் சேனாபதி சாரியரில் ஒருவனாகிய சிபெக்காயி என்னும் ஊஷ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ன்பதாவது மாதத்தின் ஒன்பதாம் சேனாபதி பென்யமீனரில் அபியேசர் என்னும் ஆனதோத்தா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ன்பதாவது மாதத்தின் ஒன்பதாம் சேனாபதி பென்யமீனரில் அபியேசர் என்னும் ஆனதோத்தா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த்தாவது மாதத்தின் பத்தாம் சேனாபதி சாரியரில் ஒருவனாகிய மக்ராயி என்னும் நெத்தோப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ை வானத்தின் நட்சத்திரங்கள் அத்தனையாய்ப் பெருகப்பண்ணுவேன் என்று கர்த்தர் சொல்லியிருந்தபடியால்; தாவீது இருபது வயதுமுதல் அதற்கு கீழ்ப்பட்டவர்களின் இலக்கத்தைத்தொகையேற்றவ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த்தாவது மாதத்தின் பத்தாம் சேனாபதி சாரியரில் ஒருவனாகிய மக்ராயி என்னும் நெத்தோப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ினோராவது மாதத்தின் பதினோராம் சேனாபதி எப்பிராயீம் புத்திரரில் பெனாயா என்னும் பிரத்த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ினோராவது மாதத்தின் பதினோராம் சேனாபதி எப்பிராயீம் புத்திரரில் பெனாயா என்னும் பிரத்தோன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ன்னிரண்டாவது மாதத்தின் பன்னிரண்டாம் சேனாபதி ஒத்னியேல் சந்ததியான எல்தாயி என்னும் நெத்தோப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ன்னிரண்டாவது மாதத்தின் பன்னிரண்டாம் சேனாபதி ஒத்னியேல் சந்ததியான எல்தாயி என்னும் நெத்தோபாத்தியன்; அவன் வகுப்பில் இருபத்துநாலாயிரம்பேர் இருந்த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கோத்திரங்களுக்குத் தலைவர்கள்; ரூபனியருக்குத் தலைவன் சிக்ரியின் குமாரன் எலியேசர்; சிமியோனியருக்கு மாக்காவின் குமாரன் செப்பத்தியா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கோத்திரங்களுக்குத் தலைவர்கள்; ரூபனியருக்குத் தலைவன் சிக்ரியின் குமாரன் எலியேசர்; சிமியோனியருக்கு மாக்காவின் குமாரன் செப்பத்தியா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லேவியருக்கு கேமுவேலின் குமாரன் அஷாபியா; ஆரோன் சந்ததிக்குச் சாதோக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யூதாவுக்குத் தாவீதின் சகோதரரில் ஒருவனாகிய எலிகூ; இசக்காருக்கு மிகாவேலின் குமாரன் ஒம்ரி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ெபுலோனுக்கு ஒப்தியாவின் குமாரன் இஸ்மாயா; நப்தலிக்கு அஸ்ரியேலின் குமாரன் எரிமோத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ஸ்ரவேலை வானத்தின் நட்சத்திரங்கள் அத்தனையாய்ப் பெருகப்பண்ணுவேன் என்று கர்த்தர் சொல்லியிருந்தபடியால்; தாவீது இருபது வயதுமுதல் அதற்கு கீழ்ப்பட்டவர்களின் இலக்கத்தைத்தொகையேற்றவ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ப்பிராயீம் புத்திரருக்கு அசசியாவின் குமாரன் ஓசெயா; மனாசேயின் பாதிக்கோத்திரத்திற்குப் பெதாயாவின் குமாரன் யோவேல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ருயாவின் குமாரன் யோவாப் எண்ணத்துவக்கியும் முடிக்காதேபோனான்; அதற்காக இஸ்ரவேலின்மேல் கடுங்கோபம் வந்தது; ஆதலால் அந்தத்தொகை தாவீது ராஜாவின் நாளாகமக்கணக்கிலே ஏறவில்லை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ெருயாவின் குமாரன் யோவாப் எண்ணத்துவக்கியும் முடிக்காதேபோனான்; அதற்காக இஸ்ரவேலின்மேல் கடுங்கோபம் வந்தது; ஆதலால் அந்தத்தொகை தாவீது ராஜாவின் நாளாகமக்கணக்கிலே ஏறவ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வுடைய பொக்கிஷங்களின்மேல் ஆதியேலின் குமாரன் அஸ்மாவேத்தும், பட்டணங்களிலும் கிராமங்களிலும் துருக்கங்களிலுமுள்ள நிலத்தின் வருமான பண்டகசாலைகளின்மேல் உசியாவின் குமாரன் யோனத்தான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ഗ്രാമങ്ങളിലും കോട്ടകളിലും ഉള്ള പാണ്ടിശാലകൾക്കു ഉസ്സീയാവിന്റെ മകൻ യെഹോനാഥാൻ മേൽവിചാരക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വയലിൽ വേലചെയ്ത കൃഷിക്കാർക്കു കെലൂബിന്റെ മകൻ എസ്രി മേൽവിചാരക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മുന്തിരിത്തോട്ടങ്ങൾക്കു രാമാത്യനായ ശിമെയിയും മുന്തിരത്തോട്ടങ്ങളിലെ അനുഭവമായ വീഞ്ഞു സൂക്ഷ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ലവറകൾക്കു ശിഫ്മ്യനായ സബ്ദിയും മേൽവിചാരക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ഒലിവുവൃക്ഷങ്ങൾക്കും താഴ്വീതിയിലെ കാട്ടത്തികൾക്കും ഗാദേർയ്യനായ ബാൽഹാനാനും എണ്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ൂക്ഷിച്ചുവെക്കുന്ന നിലവറകൾക്കു യോവാശും മേൽവിചാരക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ശാരോനിൽ മേയുന്ന നാൽക്കാലികൾക്കു ശാരോന്യനായ ശിത്രായിയും താഴ്വരയിലെ നാൽക്കാലികൾക്കു അദായ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നായ ശാഫാത്തും മേൽവിചാരക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ഒട്ടകങ്ങൾക്കു യിശ്മായേല്യനായ ഓബീലും കഴുതകൾക്കു മേരോനോത്യനായ യെഹ്ദെയാവും മേൽവിചാരക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ആടുകൾക്കു ഹഗ്രീയനായ യാസീസ് മേൽ വിചാരകൻ; ഇവർ എല്ലാവരും ദാവീദ്‌രാജാവിന്റെ വസ്തുവകകൾ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ഗിലെയാദിലെ മനശ്ശെയുടെ പാതിഗോത്രത്തിന്നു സെഖർയ്യാവിന്റെ മകൻ യിദ്ദോ; ബെന്യാമീന്നു അബ്നേരിന്റെ മക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ധിപതിമാര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ദാവീദിന്റെ ചിറ്റപ്പനായ യോനാഥാൻ ബുദ്ധിമാനായൊരു മന്ത്രിയും ശാസ്ത്രിയും ആയിരുന്നു; ഹഖ്മോനി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നായ യെഹീയേൽ രാജകുമാരന്മാരുടെ സഹവാസി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അഹീഥോഫെൽ രാജമന്ത്രി; അർഖ്യനായ ഹൂശായി രാജമിത്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അഹീഥോഫെലിന്റെ ശേഷം ബെനായാവിന്റെ മകനായ യെഹോയാദയും അബ്യാഥാരും മന്ത്രികൾ; രാജാവിന്റെ സേനാധിപത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ോവാബ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ിസ്രായേൽപുത്രന്മാർ ആളെണ്ണപ്രകാരം പിതൃഭവനത്തലവന്മാരും സഹസ്രാധിപന്മാരും ശതാധിപന്മ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ംവത്സരത്തിലെ സകലമാസങ്ങളിലും മാസാന്തരം വരികയും പോകയും ചെയ്യുന്ന അതതു കൂറുകളുടെ ഓരോ പ്രവൃത്തിയ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ാവിന്നു സേവ ചെയ്തുപോന്ന അവരുടെ പ്രമാണികളും ആകെ ഇരുപത്തിനാലായിരം 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ഒന്നാം മാസത്തേക്കുള്ള ഒന്നാം കൂറിന്നു മേൽവിചാരകൻ സബ്ദീയേലിന്റെ മകൻ യാശോബെയാം: അവന്റെ കൂറ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ാസീയേൽ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 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ൻ പേരെസ്സിന്റെ പുത്രന്മാരിൽ ഉള്ളവനും ഒന്നാം മാസത്തെ സകലസേനാപതികൾക്കും തലവനും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രണ്ടാം മാസത്തേക്കുള്ള കൂറിന്നു അഹോഹ്യനായ ദോദായി മേൽവിചാരകനും അവന്റെ കൂറിൽ മിക്ളോത്ത് പ്രമാണ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. അവന്റെ കൂറിലും 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മൂന്നാം മാസത്തേക്കുള്ള മൂന്നാമത്തെ സേനാപതി മഹാപുരോഹിതനായ യെഹോയാദയുടെ മകൻ ബെനായാവു; അവന്റെ കൂ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ുപ്പതു പേരിൽ വീരനും മുപ്പതുപേർക്കു തലവനുമായ ബെനായാവു ഇവൻ തന്നേ; അവന്റെ കൂറിന്നു അവന്റെ മകന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മ്മീസാബാദ് പ്രമാണിയ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ാലാം മാസത്തേക്കുള്ള നാലാമത്തവൻ യോവാബിന്റെ സഹോദരനായ അസാഹേലും അവന്റെശേഷം അവന്റെ മകനായ സെബദ്യാ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യിരുന്നു; അവന്റെ കൂറിലും 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ദാന്നു യെരോഹാമിന്റെ മകൻ അസരെയോൽ. ഇവർ യിസ്രായേൽഗോത്രങ്ങൾക്കു പ്രഭുക്കന്മാർ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ഞ്ചാം മാസത്തേക്കുള്ള അഞ്ചാമത്തവൻ യിസ്രാഹ്യനായ ശംഹൂത്ത്; അവന്റെ കൂറിലും 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ആറാം മാസത്തേക്കുള്ള ആറാമത്തവൻ തെക്കോവ്യനായ ഇക്കേശിന്റെ മകൻ ഈരാ; അവന്റെ കൂ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ഏഴാം മാസത്തേക്കുള്ള ഏഴാമത്തവൻ എഫ്രയീമ്യരിൽ പെലോന്യനായ ഹേലെസ്; അവന്റെ കൂ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എട്ടാം മാസത്തേക്കുള്ള എട്ടാമത്തവൻ സർഹ്യരിൽ ഹൂശാത്യനായ സിബ്ബെഖായി; അവന്റെ കൂ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ഒമ്പതാം മാസത്തേക്കുള്ള ഒമ്പതാമത്തവൻ ബെന്യാമീന്യരിൽ അനാഥോഥ്യനായ അബീയേസെർ; അവന്റെ കൂ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പത്താം മാസത്തേക്കുള്ള പത്താമത്തവൻ സർഹ്യരിൽ നെതോഫാത്യനായ മഹരായി; അവന്റെ കൂ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എന്നാൽ യഹോവ യിസ്രായേലിനെ ആകാശത്തിലെ നക്ഷത്രങ്ങളെപ്പോലെ വർദ്ധിപ്പി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പതിനൊന്നാം മാസത്തേക്കുള്ള പതിനൊന്നാമത്തവൻ എഫ്രയീമിന്റെ പുത്രന്മാരിൽ പിരാഥോന്യനായ ബെനായാവ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കൂറിലും 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പന്ത്രണ്ടാം മാസത്തേക്കുള്ള പന്ത്രണ്ടാമത്തവൻ ഒത്നീയേലിൽനിന്നുത്ഭവിച്ച നെതോഫാത്യനായ ഹെൽദായ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റെ കൂറിലും ഇരുപത്തിനാലായിരംപേ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ിസ്രായേൽഗോത്രങ്ങളുടെ തലവന്മാർ: രൂബേന്യർക്കു പ്രഭു സിക്രിയുടെ മകൻ എലീയേസെർ; ശിമെയോന്യർ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യഖയുടെ മകൻ ശെഫത്യാവ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ലേവ്യർക്കു കെമൂവേലിന്റെ മകൻ ഹശബ്യാവു; അഹരോന്യർക്കു സാദോക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െഹൂദെക്കു ദാവീദിന്റെ സഹോദരന്മാരിൽ ഒരുത്തനായ എലീഹൂ; യിസ്സാഖാരിന്നു മീഖായേലിന്റെ മകൻ ഒമ്രി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സെബൂലൂന്നു ഓബദ്യാവിന്റെ മകൻ യിശ്മയ്യാവു; നഫ്താലിക്കു അസ്രീയേലിന്റെ മകൻ യെരീമോത്ത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ിരുന്നതുകൊണ്ടു ദാവീദ് ഇരുപതു വയസ്സിന്നു താഴെയുള്ളവരുടെ എണ്ണം എടുത്ത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എഫ്രയീമ്യർക്കു അസസ്യാവിന്റെ മകൻ ഹോശേയ; മനശ്ശെയുടെ പാതിഗോത്രത്തിന്നു പെദായാവിന്റെ മകൻ യോവേൽ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സെരൂയയുടെ മകനായ യോവാബ് എണ്ണുവാൻ തുടങ്ങിയെങ്കിലും അവൻ തീർത്തില്ല; അതു നിമിത്തം യിസ്രായേലിന്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ോപം വന്നതു കൊണ്ടു ആ സംഖ്യ ദാവീദ്‌രാജാവിന്റെ വൃത്താന്തപുസ്തകത്തിലെ കണക്കിൽ ചേർത്തിട്ട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രാജാവിന്റെ ഭണ്ഡാരത്തിന്നു അദീയേലിന്റെ മകനായ അസ്മാവെത്ത് മേൽവിചാരകൻ. നിലങ്ങളിലും പട്ടണങ്ങള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நாளாகமம்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2026-08-01T12:28:41Z</dcterms:created>
  <dcterms:modified xsi:type="dcterms:W3CDTF">2026-08-01T12:28:41Z</dcterms:modified>
  <dc:title>1 நாளாகமம்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