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knows thy sorrow,
Knows thine every care ;
Knows thy deep contrition,
Hears thy feeblest prayer ;
Do not fear to trust Him--
Tell Him all thy grief;
Cast on Him thy burden,
He will bring relief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rust the heart of Jesus,
Thou art precious there ;
SurelyHe would shield thee
From the tempter's snare ;
SafelyHe would lead thee,
By His own sweet way,
Out into the glory
Of a brighter da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esus knows thy conflict,
Hears thy burdened sigh; 
When thy heart is wounded,
Hears thy plaintive cry :
He thy soul will strengthen,
Overcome thy fears;
He will send thee comfort,
Wipe away thy tear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2026-07-09T08:54:18Z</dcterms:created>
  <dcterms:modified xsi:type="dcterms:W3CDTF">2026-07-09T08:54:18Z</dcterms:modified>
  <dc:title>Hymn : 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