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ுவே என் வாஞ்சை அதுவே என் தா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ுதான் என் சந்தோஷமே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ர்த்தாள் அழைத்த போது கூடப்போனீ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த்த லாசரை உயிர்தெழும்பச் செய்தீ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கூடும்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ாதது ஒன்ற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ோசேயோடு கூட நடந்து சென்றீ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ைப் பிளந்து நடக்க உதவி செய்தீன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 தேவன் அதிசய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நீர் செய்திடுவீ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ப்பா நானும் வர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ிலேயா கடலோ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விட்டு போகாதீங்க ராஜ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ுள்ளம் தாங்காதுங்க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று ஒலிவமலையில்ஏறி மறுரூபமானி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ின் மேலே நடந்து அதிசயம் செய்தீங்க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ம்மாவூரு சீடரோடு நடந்து சென்றீ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ோடு இன்று நடந்து வாருங்க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2026-06-15T08:01:30Z</dcterms:created>
  <dcterms:modified xsi:type="dcterms:W3CDTF">2026-06-15T08:01:30Z</dcterms:modified>
  <dc:title>துதிப் பாடல்கள் : 410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