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ாகிய ஆண்டவர் சொல்லுகிறது என்னவென்றால், நான் இஸ்ரவேல் வம்சத்தாரை அவர்கள் சிதறடிக்கப்பட்டிருக்கிற ஜனங்களிடத்திலிருந்து சேர்த்துக்கொண்டுவந்து, அவர்களால் ஜாதிகளின் கண்களுக்குமுன்பாகப் பரிசுத்தரென்று விளங்கும்போது, அவர்கள் என் தாசனாகிய யாக்கோபுக்கு நான் கொடுத்த தங்களுடைய தேசத்திலே குடியிருப்ப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தானியேலைப்பார்க்கிலும் நீ ஞானவான்; இரகசியமானதொன்றும் உனக்கு மறைபொருள் அல்ல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தானியேலைப்பார்க்கிலும் நீ ஞானவான்; இரகசியமானதொன்றும் உனக்கு மறைபொருள் அல்ல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உன் ஞானத்தினாலும் உன் புத்தியினாலும் பொருள் சம்பாதித்து, பொன்னையும் வெள்ளியையும் உன் பொக்கிஷசாலைகளில் சேர்த்துக்கொண்டாய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ுடைய சுற்றுப்புறத்தாரில் அவர்களை இகழ்ந்த அனைவரிலும் நான் நியாயத்தீர்ப்புகளைச் செய்யும்போது, அவர்கள் அதிலே சுகமாய்க் குடியிருந்து, வீடுகளைக் கட்டி திராட்சத்தோட்டங்களை நாட்டி, சுகமாய் வாழ்ந்து நான் தங்கள் தேவனாகிய கர்த்தர் என்று அறிந்துகொள்வார்கள் என்கிறார் என்று சொல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ுடைய சுற்றுப்புறத்தாரில் அவர்களை இகழ்ந்த அனைவரிலும் நான் நியாயத்தீர்ப்புகளைச் செய்யும்போது, அவர்கள் அதிலே சுகமாய்க் குடியிருந்து, வீடுகளைக் கட்டி திராட்சத்தோட்டங்களை நாட்டி, சுகமாய் வாழ்ந்து நான் தங்கள் தேவனாகிய கர்த்தர் என்று அறிந்துகொள்வார்கள் என்கிறார் என்று சொல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ுடைய சுற்றுப்புறத்தாரில் அவர்களை இகழ்ந்த அனைவரிலும் நான் நியாயத்தீர்ப்புகளைச் செய்யும்போது, அவர்கள் அதிலே சுகமாய்க் குடியிருந்து, வீடுகளைக் கட்டி திராட்சத்தோட்டங்களை நாட்டி, சுகமாய் வாழ்ந்து நான் தங்கள் தேவனாகிய கர்த்தர் என்று அறிந்துகொள்வார்கள் என்கிறார் என்று சொல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வியாபாரத்தினாலும் உன் மகா ஞானத்தினாலும் உன் பொருளைப் பெருகப்பண்ணினாய்; உன் இருதயம் உன் செல்வத்தினால் மேட்டிமையாயிற்ற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கர்த்தராகிய ஆண்டவர் சொல்லுகிறது என்னவென்றால்: நீ உன் இருதயத்தை தேவனின் இருதயத்தைப்போல ஆக்குகிறபடியினால்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ஜாதிகளில் மகா பலவான்களாகிய மறுதேசத்தார் உனக்கு விரோதமாய் வரப்பண்ணுவேன்; அவர்கள் உன் ஞானத்தின் அழகுக்கு விரோதமாய்த் தங்கள் பட்டயங்களை உருவி, உன் மினுக்கைக் குலைத்துப்போட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ஜாதிகளில் மகா பலவான்களாகிய மறுதேசத்தார் உனக்கு விரோதமாய் வரப்பண்ணுவேன்; அவர்கள் உன் ஞானத்தின் அழகுக்கு விரோதமாய்த் தங்கள் பட்டயங்களை உருவி, உன் மினுக்கைக் குலைத்துப்போடு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னைக் குழியிலே விழத்தள்ளுவார்கள்; நீ சமுத்திரங்களின் நடுவே கொலையுண்டு சாகிறவர்களைப்போல் சாவாய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னைக் கொல்லுகிறவனுக்கு முன்பாக: நான் தேவனென்று நீ சொல்வாயோ? உன்னைக் குத்திப்போடுகிறவன் கைக்கு நீ மனுஷனேயல்லாமல் தேவனல்லவே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னைக் கொல்லுகிறவனுக்கு முன்பாக: நான் தேவனென்று நீ சொல்வாயோ? உன்னைக் குத்திப்போடுகிறவன் கைக்கு நீ மனுஷனேயல்லாமல் தேவனல்லவே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றுதேசத்தாரின் கையினால் நீ விருத்தசேதனமில்லாதவர்கள் சாவதுபோல் சாவாய்; நான் இதைச் சொன்னேன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றுதேசத்தாரின் கையினால் நீ விருத்தசேதனமில்லாதவர்கள் சாவதுபோல் சாவாய்; நான் இதைச் சொன்னேன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புத்திரனே நீ தீரு ராஜாவைக்குறித்துப் புலம்பி அவனை நோக்கி: கர்த்தராகிய ஆண்டவர் உரைக்கிறது என்னவென்றால். நீ விசித்திரமாய்ச் செய்யப்பட்ட முத்திரைமோதிரம்; நீ ஞானத்தால் நிறைந்தவன்; பூரண அழகுள்ளவ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புத்திரனே நீ தீரு ராஜாவைக்குறித்துப் புலம்பி அவனை நோக்கி: கர்த்தராகிய ஆண்டவர் உரைக்கிறது என்னவென்றால். நீ விசித்திரமாய்ச் செய்யப்பட்ட முத்திரைமோதிரம்; நீ ஞானத்தால் நிறைந்தவன்; பூரண அழகுள்ளவ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தேவனுடைய தோட்டமாகிய ஏதேனில் இருந்தவன்; பத்மராகம் புஷ்பராகம், வைரம், படிகப்பச்சை, கோமேதகம், யஸ்பி, இந்திரநீலம், மரகதம், மாணிக்கம் முதலான சகவித இரத்தினங்களும் பொன்னும் உன்னை மூடிக்கொண்டிருக்கிறது சிருஷ்டிக்கப்பட்ட நாளில் உன் மேளவாத்தியங்களும் உன் நாகசுரங்களும் உன்னிடத்தில் ஆயத்தப்பட்டிரு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் வம்சத்தாரை இகழ்ந்த அவர்களுடைய சுற்றுப்புறத்தாராகிய அனைவரிலும், இனித் தைக்கிறமுள்ளும் நோவுண்டாக்குகிற நெரிஞ்சிலும் அவர்களுக்கு இராது; அப்பொழுது நான் கர்த்தராகிய ஆண்டவரென்று அறிந்துகொள்வ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தேவனுடைய தோட்டமாகிய ஏதேனில் இருந்தவன்; பத்மராகம் புஷ்பராகம், வைரம், படிகப்பச்சை, கோமேதகம், யஸ்பி, இந்திரநீலம், மரகதம், மாணிக்கம் முதலான சகவித இரத்தினங்களும் பொன்னும் உன்னை மூடிக்கொண்டிருக்கிறது சிருஷ்டிக்கப்பட்ட நாளில் உன் மேளவாத்தியங்களும் உன் நாகசுரங்களும் உன்னிடத்தில் ஆயத்தப்பட்டிருந்த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தேவனுடைய தோட்டமாகிய ஏதேனில் இருந்தவன்; பத்மராகம் புஷ்பராகம், வைரம், படிகப்பச்சை, கோமேதகம், யஸ்பி, இந்திரநீலம், மரகதம், மாணிக்கம் முதலான சகவித இரத்தினங்களும் பொன்னும் உன்னை மூடிக்கொண்டிருக்கிறது சிருஷ்டிக்கப்பட்ட நாளில் உன் மேளவாத்தியங்களும் உன் நாகசுரங்களும் உன்னிடத்தில் ஆயத்தப்பட்டிரு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காப்பாற்றுகிறதற்காக அபிஷேகம்பண்ணப்பட்ட கேருப்; தேவனுடைய பரிசுத்த பர்வதத்தில் உன்னை வைத்தேன்; அக்கினிமயமான கற்களின் நடுவே உலாவினாய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காப்பாற்றுகிறதற்காக அபிஷேகம்பண்ணப்பட்ட கேருப்; தேவனுடைய பரிசுத்த பர்வதத்தில் உன்னை வைத்தேன்; அக்கினிமயமான கற்களின் நடுவே உலாவினாய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சிருஷ்டிக்கப்பட்ட நாள் துவக்கி உன்னில் அநியாயம் கண்டுபிடிக்கப்பட்டதுமட்டும், உன் வழிகளில் குறையற்றிருந்தாய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வியாபாரத்தின் மிகுதியினால், உன் கொடுமை அதிகரித்து நீ பாவஞ்செய்தாய்; ஆகையால் நான் உன்னை தேவனுடைய பர்வதத்திலிருந்து ஆகாதவனென்று தள்ளி, காப்பாற்றுகிற கேருபாய் இருந்த உன்னை அக்கினிமயமான கற்களின் நடுவே இராதபடிக்கு அழித்துப்போடுவ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வியாபாரத்தின் மிகுதியினால், உன் கொடுமை அதிகரித்து நீ பாவஞ்செய்தாய்; ஆகையால் நான் உன்னை தேவனுடைய பர்வதத்திலிருந்து ஆகாதவனென்று தள்ளி, காப்பாற்றுகிற கேருபாய் இருந்த உன்னை அக்கினிமயமான கற்களின் நடுவே இராதபடிக்கு அழித்துப்போடுவ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அழகினால் உன் இருதயம் மேட்டிமையாயிற்று; உன் மினுக்கினாலுண்டான ஞானத்தைக் கெடுத்தாய்; உன்னைத் தரையிலே தள்ளிப்போடுவேன்; ராஜாக்கள் உன்னைப் பார்க்கும்படி உன்னை அவர்களுக்கு முன்பாக வேடிக்கையாக்குவ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அழகினால் உன் இருதயம் மேட்டிமையாயிற்று; உன் மினுக்கினாலுண்டான ஞானத்தைக் கெடுத்தாய்; உன்னைத் தரையிலே தள்ளிப்போடுவேன்; ராஜாக்கள் உன்னைப் பார்க்கும்படி உன்னை அவர்களுக்கு முன்பாக வேடிக்கையாக்குவ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அக்கிரமங்களின் ஏராளத்தினாலும், உன் வியாபாரத்தின் அநீதத்தினாலும் உன் பரிசுத்த ஸ்தலங்களைப் பரிசுத்தக்குலைச்சலாக்கினாய்; ஆகையால் உன்னைப் பட்சிப்பதாகிய ஒரு அக்கினியை நான் உன் நடுவிலிருந்து புறப்படப்பண்ணி, உன்னைப்பார்க்கிற எல்லாருடைய கண்களுக்கு முன்பாகவும் உன்னைப் பூமியின்மேல் சாம்பலாக்குவ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் வம்சத்தாரை இகழ்ந்த அவர்களுடைய சுற்றுப்புறத்தாராகிய அனைவரிலும், இனித் தைக்கிறமுள்ளும் நோவுண்டாக்குகிற நெரிஞ்சிலும் அவர்களுக்கு இராது; அப்பொழுது நான் கர்த்தராகிய ஆண்டவரென்று அறிந்துகொள்வ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அக்கிரமங்களின் ஏராளத்தினாலும், உன் வியாபாரத்தின் அநீதத்தினாலும் உன் பரிசுத்த ஸ்தலங்களைப் பரிசுத்தக்குலைச்சலாக்கினாய்; ஆகையால் உன்னைப் பட்சிப்பதாகிய ஒரு அக்கினியை நான் உன் நடுவிலிருந்து புறப்படப்பண்ணி, உன்னைப்பார்க்கிற எல்லாருடைய கண்களுக்கு முன்பாகவும் உன்னைப் பூமியின்மேல் சாம்பலாக்குவ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ஜனங்களில் உன்னை அறிந்த அனைவரும் உன்னிமித்தம் திகைப்பார்கள்; மகா பயங்கரமாவாய்; இனி ஒருபோதும் இருக்கமாட்டாய் என்று உரைக்கிறார் என்று சொல் என்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ஜனங்களில் உன்னை அறிந்த அனைவரும் உன்னிமித்தம் திகைப்பார்கள்; மகா பயங்கரமாவாய்; இனி ஒருபோதும் இருக்கமாட்டாய் என்று உரைக்கிறார் என்று சொல் என்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ுபுத்திரனே, நீ உன் முகத்தைச் ஏதோனுக்கு எதிராகத் திருப்பி, அதற்கு விரோதமாகத் தீர்க்கதரிசனம் உரைத்து, சொல்லவேண்டியது என்னவென்றால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ாகிய தேவன் சொல்லுகிறார்; சீதோனே, இதோ, நான் உனக்கு விரோதமாக வந்து, உன் நடுவிலே மகிமைப்படுவேன்; நான் அதிலே நியாயத்தீர்ப்புகளைச் செய்து, அதிலே பரிசுத்தரென்று விளங்கும்போது, நான் கர்த்தர் என்று அறிந்துகொள்வ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ாகிய தேவன் சொல்லுகிறார்; சீதோனே, இதோ, நான் உனக்கு விரோதமாக வந்து, உன் நடுவிலே மகிமைப்படுவேன்; நான் அதிலே நியாயத்தீர்ப்புகளைச் செய்து, அதிலே பரிசுத்தரென்று விளங்கும்போது, நான் கர்த்தர் என்று அறிந்துகொள்வ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ாகிய தேவன் சொல்லுகிறார்; சீதோனே, இதோ, நான் உனக்கு விரோதமாக வந்து, உன் நடுவிலே மகிமைப்படுவேன்; நான் அதிலே நியாயத்தீர்ப்புகளைச் செய்து, அதிலே பரிசுத்தரென்று விளங்கும்போது, நான் கர்த்தர் என்று அறிந்துகொள்வ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அதிலே கொள்ளைநோயையும், அதின் வீதிகளில் இரத்தத்தையும் வரப்பண்ணுவேன்; அதற்கு விரோதமாய்ச் சுற்றிலும் வந்த பட்டயத்தினால் காயம்பட்டவர்கள் அதின் நடுவிலே வெட்டுண்டு விழுவார்கள்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அதிலே கொள்ளைநோயையும், அதின் வீதிகளில் இரத்தத்தையும் வரப்பண்ணுவேன்; அதற்கு விரோதமாய்ச் சுற்றிலும் வந்த பட்டயத்தினால் காயம்பட்டவர்கள் அதின் நடுவிலே வெட்டுண்டு விழுவார்கள்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 நீ தீருவின் அதிபதியை நோக்கி கர்த்தராகிய ஆண்டவர் உரைக்கிறது என்னவென்றால், உன் இருதயம் மேட்டிமைகொண்டு: நான் தேவன், நான் சமுத்திரத்தின் நடுவே தேவாசனத்தில் வீற்றிருக்கிறேனென்று நீ சொல்லி, உன் இருதயத்தை தேவனின் இருதயத்தைப்போல் ஆக்கினாலும், நீ மனுஷனேயல்லாமல் தேவனல்ல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 நீ தீருவின் அதிபதியை நோக்கி கர்த்தராகிய ஆண்டவர் உரைக்கிறது என்னவென்றால், உன் இருதயம் மேட்டிமைகொண்டு: நான் தேவன், நான் சமுத்திரத்தின் நடுவே தேவாசனத்தில் வீற்றிருக்கிறேனென்று நீ சொல்லி, உன் இருதயத்தை தேவனின் இருதயத்தைப்போல் ஆக்கினாலும், நீ மனுஷனேயல்லாமல் தேவனல்ல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 நீ தீருவின் அதிபதியை நோக்கி கர்த்தராகிய ஆண்டவர் உரைக்கிறது என்னவென்றால், உன் இருதயம் மேட்டிமைகொண்டு: நான் தேவன், நான் சமுத்திரத்தின் நடுவே தேவாசனத்தில் வீற்றிருக்கிறேனென்று நீ சொல்லி, உன் இருதயத்தை தேவனின் இருதயத்தைப்போல் ஆக்கினாலும், நீ மனுஷனேயல்லாமல் தேவனல்ல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ாகிய ஆண்டவர் சொல்லுகிறது என்னவென்றால், நான் இஸ்ரவேல் வம்சத்தாரை அவர்கள் சிதறடிக்கப்பட்டிருக்கிற ஜனங்களிடத்திலிருந்து சேர்த்துக்கொண்டுவந்து, அவர்களால் ஜாதிகளின் கண்களுக்குமுன்பாகப் பரிசுத்தரென்று விளங்கும்போது, அவர்கள் என் தாசனாகிய யாக்கோபுக்கு நான் கொடுத்த தங்களுடைய தேசத்திலே குடியிருப்ப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ாகிய ஆண்டவர் சொல்லுகிறது என்னவென்றால், நான் இஸ்ரவேல் வம்சத்தாரை அவர்கள் சிதறடிக்கப்பட்டிருக்கிற ஜனங்களிடத்திலிருந்து சேர்த்துக்கொண்டுவந்து, அவர்களால் ஜாதிகளின் கண்களுக்குமுன்பாகப் பரிசுத்தரென்று விளங்கும்போது, அவர்கள் என் தாசனாகிய யாக்கோபுக்கு நான் கொடுத்த தங்களுடைய தேசத்திலே குடியிருப்ப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રા સેવક યાકૂબને આપેલી તેમની પોતાની ભૂમિમાં વસ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છતાં તું દેવ હોવાનો દંભ કરે છે, તું એમ માને છે કે તું દાનિયેલ કરતા પણ ડાહ્યો છે. તારાથી કશ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જાણ્યું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તારા ડહાપણ અને તારા કૌશલથી તે સોનાચાંદીના ભંડાર ભર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તેઓ ઇસ્રાએલમાં શાંતિપૂર્વક રહેશે, ઘરો બાંધશે અને દ્રાક્ષની વાડીઓ રોપશે. તેમની સાથે દુર્વ્યવહ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નારી આજુબાજુની પ્રજાઓને હું સજા કરીશ અને તેઓ શાંતિથી રહેશે. ત્યારે તેઓને ખબર પડશે કે હું તેમનો દે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ોવા છું,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ું વેપારમાં ઘણો કાબેલ છે. તેથી તું ઘણો ધનવાન થયો છે અને તે કારણે તું અભિમાની થ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ેથી યહોવા મારા માલિક કહે છે: તું દેવોના જેવો જ્ઞાની હોવાનો દાવો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ેથી હું તારા પર હુમલો કરવા માટે ઘાતકીમાં ઘાતકી પરદેશીઓને લઇ આવીશ. તેં તારી કુશળતાથી અને દાનાઇ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મને યહોવાનું વચન આ પ્રમાણે સંભળાયુ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 સંપત્તિ પ્રાપ્ત કરી છે તે બધાનો નાશ કરી, તેઓ તારી કીતિર્ને ઝાંખી પાડ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તેઓ તારા પ્રાણ લેશે અને તને નરકના ખાડામાં ધકેલી દેશે. અને સાગરને તળિયે પહોંચાડી દે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ેઓ તારો પ્રાણ લેવા આવશે ત્યારે પણ તું એમ જ કહેતો રહીશ કે, “હું દેવ છું?” તું દેવ નથી, તું 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વળ માણસ જ છે. અને તે પણ વધ કરનારાઓના હાથમાં પડેલ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ું બેસુન્નત વિદેશીની જેમ વિદેશીઓના હાથે મૃત્યુ પામશે. તેથી મેં આમ કહ્યું છે.”‘ એમ યહોવા 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લિક કહ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મને ફરીથી યહોવાની વાણી આ પ્રમાણ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“હે મનુષ્યના પુત્ર, તું તૂરના રાજાને માટે શોકગીત ગા. અને તેને કહે કે, ‘આ યહોવા મારા માલિકના વચ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:“‘એક વખત તું સંપૂર્ણતાની પરાકાષ્ટાએ પહોંચ્યો હતો, તું જ્ઞાનનો અને સૌદર્યનો ભંડાર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દેવના ઉદ્યાન એદનમાં તારો વાસ હતો અને બધી જાતના રત્નો તું ધારણ કરતો હતો; હીરા, માણેક, પોખરાજ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યહોવાએ કહ્યું, “‘ઇસ્રાએલનો તિરસ્કાર કરનારી આજુબાજુની પ્રજાઓ હવે કદી તેને ભોંકાતા કાંટા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ીલમ, અકીક, બદામી ઇન્દ્રનીલ, પન્ના અને તારાં આભૂષણો સોનાનાં હતાં. તારા જન્મ સમયે તારે માટે બનાવવ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્યાં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તારું રક્ષણ કરવા એક અભિષિકત રક્ષક દૂત તરીકે નીમ્યો હતો. તું દેવના પવિત્ર પર્વત પર જઇ શકતો હ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અગ્નિના ચળકતાં પથ્થરો પર ચાલત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તું જન્મ્યો ત્યારે તારું આચરણ નિષ્કલંક હતું, પણ પાછળથી તારી દુષ્ટતા પ્રગટ થવા માંડ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ારો વધતો જતો વ્યાપાર તને હિંસામાં અને પાપમાં ખેંચી ગયો. આથી મેં તને દેવના પવિત્ર પર્વત પર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ાંકી મૂક્યો. જે દેવ દૂત તારું રક્ષણ કરતો હતો તેણે તને ઝળહળતાં રત્નોમાંથી તગેડી મૂક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તારા સૌદર્યને કારણે તું ફુલાઇ ગયો હતો અને તારી કીતિર્ને કારણે તારી બુદ્ધિ બહેર મારી ગઇ હતી. મે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ને ભોંય ઉપર પટક્યો છે અને બીજા રાજાઓ માટે તને ચેતવણીરૂપ બનાવ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તારા વેપારમાં તેં એટલાં બધાં પાપો અને ષ્ટતા આચર્યા કે તારા મંદિરો પણ ષ્ટ થઇ ગયા. આથી, હે તૂર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ઝાંખરાની જેમ હેરાન નહિ કરે. અને ત્યારે તેઓને ખબર પડશે કે હું યહોવા તમારો માલિક છું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ેં તને આગ ચાંપી અને તને બાળીને ભોંયભેગો કરી દીધો. આજે તને જોનારા સૌ કોઇ તને ભસ્મીભૂત થયેલો જુએ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જે પ્રજાઓ તને ઓળખતી હતી તે બધી તારી દશા જોઇને સ્તબ્ધ થઇ ગઇ છે. તારું પરિણામ ભયંકર આવ્યું છ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દાને માટે તારો નાશ થયો છે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ફરીથી મને યહોવાની વાણી આ પ્રમાણ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“હે મનુષ્યના પુત્ર, તું સિદોન તરફ મુખ કરીને તેની વિરુદ્ધ પ્રબોધ કર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તેણીને કહે, ‘યહોવા મારા માલિક કહે છે: “‘હે સિદોન, હું તારી વિરુદ્ધ છું. હું તારા સ્થાનમાં માર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હિમા પ્રગટ કરીશ. તારામાં વસતા લોકોને સજા કરી હું મારી પવિત્રતા પ્રગટ કરીશ ત્યારે લોકો જાણશે ક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ોવા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હું તારા પર મરકી મોકલીશ. તારી શેરીઓમાં લોહી વહેશે. કારણ, જેઓની હત્યા થઇ છે તેઓ ત્યાં પડ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છી તને ખાતરી થશે કે હું યહોવા છું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હે મનુષ્યના પુત્ર, તું તૂરના રાજવીને કહે કે, ‘આ યહોવા મારા માલિકના વચન છે:“‘તું અભિમાનથી ફુલા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યો છે અને દેવ હોવાનો દાવો કરે છે, તું કહે છે, “દેવની જેમ હું સમુદ્રોની મધ્યે આસન પર બેસું છું.” ત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ના જેવો જ્ઞાની હોવાનો દાવો ભલે કરે, પરંતુ તું નાશવંત મનુષ્ય છે, દેવ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આ યહોવા મારા માલિકના વચન છે: “ઇસ્રાએલીઓને મેં જે પ્રજાઓમાં વેરવિખેર કરી નાખી છે, તે બધામાંથી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ે પાછા લાવી એકત્ર કરીશ અને ત્યારે બધી પ્રજાઓને ખબર પડશે કે હું પવિત્ર છું. ઇસ્રાએલના લોકો, મે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2026-06-03T12:38:20Z</dcterms:created>
  <dcterms:modified xsi:type="dcterms:W3CDTF">2026-06-03T12:38:20Z</dcterms:modified>
  <dc:title>எசேக்கியேல் : 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