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presProps" Target="presProps.xml"/>
  <Relationship Id="rId94" Type="http://schemas.openxmlformats.org/officeDocument/2006/relationships/viewProps" Target="viewProps.xml"/>
  <Relationship Id="rId9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வேறொரு ஓய்வு நாளிலே, அவர் ஜெபஆலயத்தில் பிரவேசித்து உபதேசித்தார். அங்கே சூம்பின வலதுகையையுடைய ஒரு மனுஷன் இருந்தான்.]]></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வேறொரு ஓய்வு நாளிலே, அவர் ஜெபஆலயத்தில் பிரவேசித்து உபதேசித்தார். அங்கே சூம்பின வலதுகையையுடைய ஒரு மனுஷன் இருந்தான்.]]></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வேதபாரகரும் பரிசேயரும் அவரிடத்தில் குற்றம் பிடிக்கும்படி, ஓய்வுநாளில் சொஸ்தமாக்குவாரோ என்று அவர்மேல் நோக்கமாயிருந்தார்கள்.]]></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வேதபாரகரும் பரிசேயரும் அவரிடத்தில் குற்றம் பிடிக்கும்படி, ஓய்வுநாளில் சொஸ்தமாக்குவாரோ என்று அவர்மேல் நோக்கமாயிருந்தார்கள்.]]></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வர்களுடைய சிந்தனைகளை அவர் அறிந்து, சூம்பின கையையுடைய மனுஷனை நோக்கி: நீ எழுந்து, நடுவே நில் என்றார். அவன் எழுந்து நின்றா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வர்களுடைய சிந்தனைகளை அவர் அறிந்து, சூம்பின கையையுடைய மனுஷனை நோக்கி: நீ எழுந்து, நடுவே நில் என்றார். அவன் எழுந்து நின்றா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இயேசு அவர்களை நோக்கி: நான் உங்களிடத்தில் ஒன்று கேட்கிறேன்; ஓய்வுநாட்களில் நன்மைசெய்வதோ, தீமை செய்வதோ, ஜீவனைக்காப்பதோ, அழிப்பதோ, எது நியாயமென்று கேட்டு,]]></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இயேசு அவர்களை நோக்கி: நான் உங்களிடத்தில் ஒன்று கேட்கிறேன்; ஓய்வுநாட்களில் நன்மைசெய்வதோ, தீமை செய்வதோ, ஜீவனைக்காப்பதோ, அழிப்பதோ, எது நியாயமென்று கேட்டு,]]></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வர்களெல்லாரையும் சுற்றிப்பார்த்து, அந்த மனுஷனை நோக்கி: உன்கையை நீட்டு என்றார். அப்படியே அவன் தன் கையை நீட்டினான், உடனே அவன் கை மறுகையைப்போலச் சொஸ்தமாயிற்று.]]></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வர்களெல்லாரையும் சுற்றிப்பார்த்து, அந்த மனுஷனை நோக்கி: உன்கையை நீட்டு என்றார். அப்படியே அவன் தன் கையை நீட்டினான், உடனே அவன் கை மறுகையைப்போலச் சொஸ்தமாயிற்று.]]></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ஸ்காபண்டிகையின் இரண்டாம் நாளைக்குப் பின்வந்த முதலாம் ஓய்வுநாளிலே, அவர் பயிர்வழியே நடந்துபோகையில், அவருடைய சீஷர்கள் கதிர்களைக் கொய்து, கைகளினால் நிமிட்டித் தின்றார்க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ர்களோ மூர்க்கவெறிகொண்டு, இயேசுவை என்ன செய்யலாமென்று ஒருவரோடொருவர் ஆலோசித்தார்கள்.]]></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ர்களோ மூர்க்கவெறிகொண்டு, இயேசுவை என்ன செய்யலாமென்று ஒருவரோடொருவர் ஆலோசித்தார்கள்.]]></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ந்நாட்களிலே, அவர் ஜெபம்பண்ணும்படி ஒரு மலையின்மேல் ஏறி, இராமுழுதும் தேவனை நோக்கி ஜெபம்பண்ணிக்கொண்டிருந்தார்.]]></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ந்நாட்களிலே, அவர் ஜெபம்பண்ணும்படி ஒரு மலையின்மேல் ஏறி, இராமுழுதும் தேவனை நோக்கி ஜெபம்பண்ணிக்கொண்டிருந்தார்.]]></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பொழுது விடிந்தபோது, அவர் தம்முடைய சீஷர்களை வரவழைத்து, அவர்களில் பன்னிரண்டுபேரைத் தெரிந்துகொண்டு, அவர்களுக்கு அப்போஸ்தலர் என்று பேரிட்டார்.]]></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பொழுது விடிந்தபோது, அவர் தம்முடைய சீஷர்களை வரவழைத்து, அவர்களில் பன்னிரண்டுபேரைத் தெரிந்துகொண்டு, அவர்களுக்கு அப்போஸ்தலர் என்று பேரிட்டார்.]]></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ர்கள் யாரெனில், பேதுரு என்று தாம் பேரிட்ட சீமோன், அவன் சகோதரனாகிய அந்திரேயா, யாக்கோபு, யோவான், பிலிப்பு, பர்த்தொலொமேயு,]]></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மத்தேயு, தோமா, அல்பேயுவின் குமாரனாகிய யாக்கோபு, செலோத்தே என்னப்பட்ட சீமோன்,]]></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யாக்கோபின் சகோதரனாகிய யூதா, துரோகியான யூதாஸ்காரியோத்து என்பவர்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ன்பு அவர் அவர்களுடனேகூட இறங்கி, சமனான ஒரு இடத்தில் நின்றார். அங்கே அவருடைய சீஷரில் அநேகம்பேரும் அவருடைய உபதேசத்தைக் கேட்கும்படிக்கும், தங்கள் வியாதிகளினின்று குணமாக்கப்படும்படிக்கும், யூதேயாதேசத்துத் திசைகள் யாவற்றிலிருந்தும், எருசலேம் நகரத்திலிருந்தும், தீரு சீதோன் பட்டணங்கள் இருக்கிற கடலோரத்திலிருந்தும் வந்தவர்களாகிய திரளான ஜனங்களும் இருந்தா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ஸ்காபண்டிகையின் இரண்டாம் நாளைக்குப் பின்வந்த முதலாம் ஓய்வுநாளிலே, அவர் பயிர்வழியே நடந்துபோகையில், அவருடைய சீஷர்கள் கதிர்களைக் கொய்து, கைகளினால் நிமிட்டித் தின்றார்கள்.]]></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ன்பு அவர் அவர்களுடனேகூட இறங்கி, சமனான ஒரு இடத்தில் நின்றார். அங்கே அவருடைய சீஷரில் அநேகம்பேரும் அவருடைய உபதேசத்தைக் கேட்கும்படிக்கும், தங்கள் வியாதிகளினின்று குணமாக்கப்படும்படிக்கும், யூதேயாதேசத்துத் திசைகள் யாவற்றிலிருந்தும், எருசலேம் நகரத்திலிருந்தும், தீரு சீதோன் பட்டணங்கள் இருக்கிற கடலோரத்திலிருந்தும் வந்தவர்களாகிய திரளான ஜனங்களும் இருந்தார்கள்.]]></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ன்பு அவர் அவர்களுடனேகூட இறங்கி, சமனான ஒரு இடத்தில் நின்றார். அங்கே அவருடைய சீஷரில் அநேகம்பேரும் அவருடைய உபதேசத்தைக் கேட்கும்படிக்கும், தங்கள் வியாதிகளினின்று குணமாக்கப்படும்படிக்கும், யூதேயாதேசத்துத் திசைகள் யாவற்றிலிருந்தும், எருசலேம் நகரத்திலிருந்தும், தீரு சீதோன் பட்டணங்கள் இருக்கிற கடலோரத்திலிருந்தும் வந்தவர்களாகிய திரளான ஜனங்களும் இருந்தார்க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சுத்த ஆவிகளால் வாதிக்கப்பட்டவர்களும் வந்து, ஆரோக்கியமடைந்தார்கள்.]]></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சுத்த ஆவிகளால் வாதிக்கப்பட்டவர்களும் வந்து, ஆரோக்கியமடைந்தார்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வரிடத்திலிருந்து வல்லமை புறப்பட்டு எல்லாரைையும் குணமாக்கினபடியினாலே, ஜனங்கள் யாவரும் அவரைத் தொடும்படிக்கு வகைதேடினார்கள்.]]></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வரிடத்திலிருந்து வல்லமை புறப்பட்டு எல்லாரைையும் குணமாக்கினபடியினாலே, ஜனங்கள் யாவரும் அவரைத் தொடும்படிக்கு வகைதேடினார்கள்.]]></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ப்பொழுது அவர் தம்முடைய சீஷர்களை நோக்கிப்பார்த்து: தரித்திரராகிய நீங்கள் பாக்கியவான்கள்; தேவனுடைய ராஜ்யம் உங்களுடையது.]]></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ப்பொழுது அவர் தம்முடைய சீஷர்களை நோக்கிப்பார்த்து: தரித்திரராகிய நீங்கள் பாக்கியவான்கள்; தேவனுடைய ராஜ்யம் உங்களுடையது.]]></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இப்பொழுது பசியாயிருக்கிற நீங்கள் பாக்கியவான்கள்; திருப்தியடைவீர்கள். இப்பொழுது அழுகிற நீங்கள் பாக்கியவான்கள்; இனி நகைப்பீர்கள்.]]></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இப்பொழுது பசியாயிருக்கிற நீங்கள் பாக்கியவான்கள்; திருப்தியடைவீர்கள். இப்பொழுது அழுகிற நீங்கள் பாக்கியவான்கள்; இனி நகைப்பீர்கள்.]]></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பரிசேயரில் சிலர் அவர்களை நோக்கி: ஓய்வுநாளில் செய்யத்தகாததை நீங்கள் ஏன் செய்கிறீர்கள் என்று கேட்டார்கள்.]]></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மனுஷகுமாரன் நிமித்தமாக ஜனங்கள் உங்களைப் பகைத்து, உங்களைப் புறம்பாக்கி, உங்களை நிந்தித்து, உங்கள் நாமத்தைப் பொல்லாததென்று தள்ளிவிடும்போது நீங்கள் பாக்கியவான்களாயிருப்பீர்கள்.]]></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மனுஷகுமாரன் நிமித்தமாக ஜனங்கள் உங்களைப் பகைத்து, உங்களைப் புறம்பாக்கி, உங்களை நிந்தித்து, உங்கள் நாமத்தைப் பொல்லாததென்று தள்ளிவிடும்போது நீங்கள் பாக்கியவான்களாயிருப்பீர்கள்.]]></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அந்நாளிலே நீங்கள் சந்தோஷப்பட்டுக் களிகூருங்கள்; பரலோகத்தில் உங்கள்பலன் மிகுதியாயிருக்கும்; அவர்களுடைய பிதாக்கள் தீர்க்கதரிசிகளுக்கும் அப்படியே செய்தார்கள்.]]></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அந்நாளிலே நீங்கள் சந்தோஷப்பட்டுக் களிகூருங்கள்; பரலோகத்தில் உங்கள்பலன் மிகுதியாயிருக்கும்; அவர்களுடைய பிதாக்கள் தீர்க்கதரிசிகளுக்கும் அப்படியே செய்தார்கள்.]]></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ஐசுவரியவான்களாகிய உங்களுக்கு ஐயோ; உங்கள் ஆறுதலை நீங்கள் அடைந்து தீர்ந்தது.]]></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திருப்தியுள்ளவர்களாயிருக்கிற உங்களுக்கு ஐயோ; பசியாயிருப்பீர்கள். இப்பொழுது நகைக்கிற உங்களுக்கு ஐயோ; இனி துக்கப்பட்டு அழுவீ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திருப்தியுள்ளவர்களாயிருக்கிற உங்களுக்கு ஐயோ; பசியாயிருப்பீர்கள். இப்பொழுது நகைக்கிற உங்களுக்கு ஐயோ; இனி துக்கப்பட்டு அழுவீர்கள்.]]></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ல்லா மனுஷரும் உங்களைக்குறித்துப் புகழ்ச்சியாய்ப் பேசும்போது உங்களுக்கு ஐயோ; அவர்கள் பிதாக்கள் கள்ளத்தீர்க்கதரிசிகளுக்கும் அப்படியே செய்தார்கள்.]]></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ல்லா மனுஷரும் உங்களைக்குறித்துப் புகழ்ச்சியாய்ப் பேசும்போது உங்களுக்கு ஐயோ; அவர்கள் பிதாக்கள் கள்ளத்தீர்க்கதரிசிகளுக்கும் அப்படியே செய்தார்கள்.]]></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க்குச் செவிகொடுக்கிற உங்களுக்கு நான் சொல்லுகிறேன்: உங்கள் சத்துருக்களைச் சிநேகியுங்கள்; உங்களைப் பகைக்கிறவர்களுக்கு நன்மைசெய்யுங்கள்.]]></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யேசு அவர்களுக்குப் பிரதியுத்தரமாக: தாவீதும் அவனோடிருந்தவர்களும் பசியாயிருந்தபோது செய்ததை நீங்கள் வாசிக்கவில்லையா? அவன் தேவனுடைய வீட்டில் பிரவேசித்து, ஆசாரியர்மாத்திரமே தவிர வேறொருவரும் புசிக்கத்தகாத தேவசமுகத்து அப்பங்களைக்கேட்டு வாங்கி,]]></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க்குச் செவிகொடுக்கிற உங்களுக்கு நான் சொல்லுகிறேன்: உங்கள் சத்துருக்களைச் சிநேகியுங்கள்; உங்களைப் பகைக்கிறவர்களுக்கு நன்மைசெய்யுங்கள்.]]></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உங்களைச் சபிக்கிறவர்களை ஆசீர்வதியுங்கள்; உங்களை நிந்திக்கிறவர்களுக்காக ஜெபம்பண்ணுங்கள்.]]></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உங்களைச் சபிக்கிறவர்களை ஆசீர்வதியுங்கள்; உங்களை நிந்திக்கிறவர்களுக்காக ஜெபம்பண்ணுங்கள்.]]></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உன்னை ஒரு கன்னத்தில் அறைகிறவனுக்கு மறு கன்னத்தையும் கொடு; உன் அங்கியை எடுத்துக்கொள்ளுகிறவனுக்கு உன் வஸ்திரத்தையும் எடுத்துக்கொள்ளத் தடைபண்ணாதே.]]></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உன்னை ஒரு கன்னத்தில் அறைகிறவனுக்கு மறு கன்னத்தையும் கொடு; உன் அங்கியை எடுத்துக்கொள்ளுகிறவனுக்கு உன் வஸ்திரத்தையும் எடுத்துக்கொள்ளத் தடைபண்ணாதே.]]></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உன்னிடத்தில் கேட்கிற எவனுக்கும் கொடு; உன்னுடையதை எடுத்துக்கொள்ளுகிறவனிடத்தில் அதைத் திரும்பக் கேளாதே.]]></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மனுஷர் உங்களுக்கு எப்படிச் செய்யவேண்டுமென்று விரும்புகிறீர்களோ, அப்படியே நீங்களும் அவர்களுக்குச் செய்யுங்கள்.]]></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உங்களைச் சிநேகிக்கிறவர்களையே நீங்கள் சிநேகித்தால், உங்களுக்குப் பலன் என்ன? பாவிகளும் தங்களைச் சிநேகிக்கிறவர்களைச் சிநேகிக்கிறார்களே.]]></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உங்களைச் சிநேகிக்கிறவர்களையே நீங்கள் சிநேகித்தால், உங்களுக்குப் பலன் என்ன? பாவிகளும் தங்களைச் சிநேகிக்கிறவர்களைச் சிநேகிக்கிறார்களே.]]></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உங்களுக்கு நன்மைசெய்கிறவர்களுக்கே நீங்கள் நன்மைசெய்தால், உங்களுக்குப் பலன் என்ன? பாவிகளும் அப்படிச் செய்கிறார்க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யேசு அவர்களுக்குப் பிரதியுத்தரமாக: தாவீதும் அவனோடிருந்தவர்களும் பசியாயிருந்தபோது செய்ததை நீங்கள் வாசிக்கவில்லையா? அவன் தேவனுடைய வீட்டில் பிரவேசித்து, ஆசாரியர்மாத்திரமே தவிர வேறொருவரும் புசிக்கத்தகாத தேவசமுகத்து அப்பங்களைக்கேட்டு வாங்கி,]]></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உங்களுக்கு நன்மைசெய்கிறவர்களுக்கே நீங்கள் நன்மைசெய்தால், உங்களுக்குப் பலன் என்ன? பாவிகளும் அப்படிச் செய்கிறார்க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திரும்பக் கொடுப்பார்களென்று நம்பி நீங்கள் கடன்கொடுத்தால் உங்களுக்குப் பலன் என்ன? திரும்பத் தங்களுக்குக் கொடுக்கப்படும்படியாகப் பாவிகளும் பாவிகளுக்குக் கடன் கொடுக்கிறார்களே.]]></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திரும்பக் கொடுப்பார்களென்று நம்பி நீங்கள் கடன்கொடுத்தால் உங்களுக்குப் பலன் என்ன? திரும்பத் தங்களுக்குக் கொடுக்கப்படும்படியாகப் பாவிகளும் பாவிகளுக்குக் கடன் கொடுக்கிறார்களே.]]></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உங்கள் சத்துருக்களைச் சிநேகியுங்கள், நன்மைசெய்யுங்கள், கைம்மாறுகருதாமல் கடன் கொடுங்கள், அப்பொழுது உங்கள் பலன் மிகுதியாயிருக்கும், உன்னதமானவருக்கு நீங்கள் பிள்ளைகளாயிருப்பீர்கள், அவர் நன்றியறியாதவர்களுக்கும் துரோகிகளுக்கும் நன்மைசெய்கிறாரே,]]></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உங்கள் சத்துருக்களைச் சிநேகியுங்கள், நன்மைசெய்யுங்கள், கைம்மாறுகருதாமல் கடன் கொடுங்கள், அப்பொழுது உங்கள் பலன் மிகுதியாயிருக்கும், உன்னதமானவருக்கு நீங்கள் பிள்ளைகளாயிருப்பீர்கள், அவர் நன்றியறியாதவர்களுக்கும் துரோகிகளுக்கும் நன்மைசெய்கிறாரே,]]></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உங்கள் சத்துருக்களைச் சிநேகியுங்கள், நன்மைசெய்யுங்கள், கைம்மாறுகருதாமல் கடன் கொடுங்கள், அப்பொழுது உங்கள் பலன் மிகுதியாயிருக்கும், உன்னதமானவருக்கு நீங்கள் பிள்ளைகளாயிருப்பீர்கள், அவர் நன்றியறியாதவர்களுக்கும் துரோகிகளுக்கும் நன்மைசெய்கிறாரே,]]></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ஆகையால் உங்கள் பிதா இரக்கமுள்ளவராயிருக்கிறதுபோல, நீங்களும் இரக்கமுள்ளவர்களாயிருங்கள்.]]></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மற்றவர்களைக் குற்றவாளிகளென்று தீர்க்காதிருங்கள்; அப்பொழுது நீங்களும் குற்றவாளிகளென்று தீர்க்கப்படாதிருப்பீர்கள்; மற்றவர்களை ஆக்கினைக்குள்ளாகும்படி தீர்க்காதிருங்கள், அப்பொழுது நீங்களும் ஆக்கினைக்குள்ளாகத் தீர்க்கப்படாதிருப்பீர்கள்; விடுதலைபண்ணுங்கள், அப்பொழுது நீங்களும் விடுதலைபண்ணப்படுவீர்கள்.]]></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மற்றவர்களைக் குற்றவாளிகளென்று தீர்க்காதிருங்கள்; அப்பொழுது நீங்களும் குற்றவாளிகளென்று தீர்க்கப்படாதிருப்பீர்கள்; மற்றவர்களை ஆக்கினைக்குள்ளாகும்படி தீர்க்காதிருங்கள், அப்பொழுது நீங்களும் ஆக்கினைக்குள்ளாகத் தீர்க்கப்படாதிருப்பீர்கள்; விடுதலைபண்ணுங்கள், அப்பொழுது நீங்களும் விடுதலைபண்ணப்படுவீர்கள்.]]></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கொடுங்கள், அப்பொழுது உங்களுக்கும் கொடுக்கப்படும்; அமுக்கிக் குலுக்கிச் சரிந்து விழும்படி நன்றாய் அளந்து, உங்கள் மடியிலே போடுவார்கள்; நீங்கள் எந்த அளவினால் அளக்கிறீர்களோ அந்த அளவினால் உங்களுக்கும் அளக்கப்படுமென்றார்.]]></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தான் புசித்ததுமன்றி, தன்னுடனேகூட இருந்தவர்களுக்கும் கொடுத்தானே என்று சொன்னார்.]]></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கொடுங்கள், அப்பொழுது உங்களுக்கும் கொடுக்கப்படும்; அமுக்கிக் குலுக்கிச் சரிந்து விழும்படி நன்றாய் அளந்து, உங்கள் மடியிலே போடுவார்கள்; நீங்கள் எந்த அளவினால் அளக்கிறீர்களோ அந்த அளவினால் உங்களுக்கும் அளக்கப்படுமென்றார்.]]></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பின்னும் அவர் ஒரு உவமையை அவர்களுக்குச் சொன்னார்: குருடனுக்குக் குருடன் வழிகாட்டக்கூடுமோ? இருவரும் பள்ளத்தில் விழுவார்கள் அல்லவா]]></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பின்னும் அவர் ஒரு உவமையை அவர்களுக்குச் சொன்னார்: குருடனுக்குக் குருடன் வழிகாட்டக்கூடுமோ? இருவரும் பள்ளத்தில் விழுவார்கள் அல்லவா]]></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சீஷன் தன் குருவுக்கு மேற்பட்டவனல்ல, தேறினவன் எவனும் தன் குருவைப்போலிருப்பான்.]]></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சீஷன் தன் குருவுக்கு மேற்பட்டவனல்ல, தேறினவன் எவனும் தன் குருவைப்போலிருப்பான்.]]></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நீ உன் கண்ணிலிருக்கிற உத்திரத்தை உணராமல், உன் சகோதரன் கண்ணிலிருக்கிற துரும்பைப் பார்க்கிறதென்ன?]]></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நீ உன் கண்ணிலிருக்கிற உத்திரத்தை உணராமல், உன் சகோதரன் கண்ணிலிருக்கிற துரும்பைப் பார்க்கிறதென்ன?]]></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ல்லது நீ உன் கண்ணிலிருக்கிற உத்திரத்தை உணராமல், உன் சகோதரனை நோக்கி: சகோதரனே, நான் உன் கண்ணிலிருக்கிற துரும்பை எடுத்துப்போடட்டும் என்று நீ சொல்வதெப்படி? மாயக்காரனே! முன்பு உன் கண்ணிலிருக்கிற உத்திரத்தை எடுத்துப்போடு, பின்பு உன் சகோதரன் கண்ணிலிருக்கிற துரும்பை எடுத்துப்போட வகைபார்ப்பாய்.]]></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ல்லது நீ உன் கண்ணிலிருக்கிற உத்திரத்தை உணராமல், உன் சகோதரனை நோக்கி: சகோதரனே, நான் உன் கண்ணிலிருக்கிற துரும்பை எடுத்துப்போடட்டும் என்று நீ சொல்வதெப்படி? மாயக்காரனே! முன்பு உன் கண்ணிலிருக்கிற உத்திரத்தை எடுத்துப்போடு, பின்பு உன் சகோதரன் கண்ணிலிருக்கிற துரும்பை எடுத்துப்போட வகைபார்ப்பாய்.]]></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ல்லது நீ உன் கண்ணிலிருக்கிற உத்திரத்தை உணராமல், உன் சகோதரனை நோக்கி: சகோதரனே, நான் உன் கண்ணிலிருக்கிற துரும்பை எடுத்துப்போடட்டும் என்று நீ சொல்வதெப்படி? மாயக்காரனே! முன்பு உன் கண்ணிலிருக்கிற உத்திரத்தை எடுத்துப்போடு, பின்பு உன் சகோதரன் கண்ணிலிருக்கிற துரும்பை எடுத்துப்போட வகைபார்ப்பாய்.]]></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தான் புசித்ததுமன்றி, தன்னுடனேகூட இருந்தவர்களுக்கும் கொடுத்தானே என்று சொன்னார்.]]></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நல்ல மரமானது கெட்ட கனி கொடாது, கெட்ட மரமானது நல்ல கனி கொடாது.]]></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அந்தந்த மரம் அதனதன் கனியினால் அறியப்படும்; முட்செடிகளில் அத்திப்பழங்களைப் பறிக்கிறதுமில்லை, நெருஞ்சிச்செடியில் திராட்சப்பழங்களைப் பறிக்கிறதுமில்லை.]]></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அந்தந்த மரம் அதனதன் கனியினால் அறியப்படும்; முட்செடிகளில் அத்திப்பழங்களைப் பறிக்கிறதுமில்லை, நெருஞ்சிச்செடியில் திராட்சப்பழங்களைப் பறிக்கிறதுமில்லை.]]></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நல்ல மனுஷன் தன் இருதமாகிய நல்ல பொக்கிஷத்திலிருந்து நல்லதை எடுத்துக் காட்டுகிறான்; பொல்லாத மனுஷன் தன் இருதயமாகிய பொல்லாத பொக்கிஷத்திலிருந்து பொல்லாததை எடுத்துக்காட்டுகிறான் இருதயத்தின் நிறைவினால் அவனவன் வாய் பேசும்.]]></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நல்ல மனுஷன் தன் இருதமாகிய நல்ல பொக்கிஷத்திலிருந்து நல்லதை எடுத்துக் காட்டுகிறான்; பொல்லாத மனுஷன் தன் இருதயமாகிய பொல்லாத பொக்கிஷத்திலிருந்து பொல்லாததை எடுத்துக்காட்டுகிறான் இருதயத்தின் நிறைவினால் அவனவன் வாய் பேசும்.]]></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என்னை ஆண்டவரே! ஆண்டவரே! என்று நீங்கள் சொல்லியும், நான் சொல்லுகிறபடி நீங்கள் செய்யாமற்போகிறதென்ன?]]></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என்னிடத்தில் வந்து, என் வார்த்தைகளைக் கேட்டு, அவைகளின்படி செய்கிறவன் யாருக்கு ஒப்பாயிருக்கிறானென்று உங்களுக்குக் காண்பிப்பேன்.]]></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ஆழமாய்த் தோண்டி, கற்பாறையின் மேல் அஸ்திபாரம்போட்டு, வீடுகட்டுகிற மனுஷனுக்கு ஒப்பாயிருக்கிறான்; பெருவெள்ளம் வந்து, நீரோட்டம் அந்த வீட்டின்மேல் மோதியும், அதை அசைக்கக்கூடாமற்போயிற்று; ஏனென்றால் அது கன்மலையின்மேல் அஸ்திபாரம் போடப்பட்டிருந்தது.]]></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ஆழமாய்த் தோண்டி, கற்பாறையின் மேல் அஸ்திபாரம்போட்டு, வீடுகட்டுகிற மனுஷனுக்கு ஒப்பாயிருக்கிறான்; பெருவெள்ளம் வந்து, நீரோட்டம் அந்த வீட்டின்மேல் மோதியும், அதை அசைக்கக்கூடாமற்போயிற்று; ஏனென்றால் அது கன்மலையின்மேல் அஸ்திபாரம் போடப்பட்டிருந்தது.]]></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என் வார்த்தைகளைக் கேட்டும் அவைகளின்படி செய்யாதவனோ அஸ்திபாரமில்லாமல் மண்ணின்மேல் வீடுகட்டினவனுக்கு ஒப்பாயிருக்கிறான்; நீரோட்டம் அதின் மேல் மோதினவுடனே அது விழுந்தது; விழுந்து, முழுவதும் அழிந்தது என்றார்.]]></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மேலும் மனுஷகுமாரன் ஓய்வுநாளுக்கும் ஆண்டவராய் இருக்கிறார் என்றார்.]]></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என் வார்த்தைகளைக் கேட்டும் அவைகளின்படி செய்யாதவனோ அஸ்திபாரமில்லாமல் மண்ணின்மேல் வீடுகட்டினவனுக்கு ஒப்பாயிருக்கிறான்; நீரோட்டம் அதின் மேல் மோதினவுடனே அது விழுந்தது; விழுந்து, முழுவதும் அழிந்தது என்றார்.]]></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695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க்கா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আর এক বিশ্রামবারে তিনি সমাজ-গৃহে গিয়ে শিক্ষা দিতে লাগলেন৷ সেখানে একজন লোক ছিল যার ডান হাত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শুকিয়ে গিয়েছিল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তিনি তাকে বিশ্রামবারে সুস্থ করেন কি না দেখার জন্য ব্যবস্থার শিক্ষকরা ও ফরীশীরা তাঁর ওপর নজ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রাখছিল, য়েন তারা যীশুর বিরুদ্ধে দোষ দেবার কোন সূত্র খুঁজে পায়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যীশু তাদের মনের চিন্তা জানতেন, তাই য়ে লোকটির হাত শুকিয়ে গিয়েছিল তাকে বললেন, ‘তুমি সকলের সাম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উঠে দাঁড়াও!’ তখন সেই লোকটি সকলের সামনে উঠে দাঁড়াল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যীশু তাদের বললেন, ‘আমি তোমাদের একটা প্রশ্ন করি, বিশ্রামবারে কি করা বিধিসম্মত, ভাল করা না ক্ষ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রা? কাউকে প্রাণে বাঁচানো না ধ্বংস ক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চারপাশে তাদের সকলের দিকে তাকিয়ে তিনি লোকটিকে বললেন, ‘তোমার হাতখানা বাড়াও৷’ সে তাই করলে তার হা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সম্পূর্ণ স্বাভাবিক হয়ে গেল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কোন এক বিশ্রামবারে যীশু একটি শস্য ক্ষেতের মধ্য দিয়ে যাচ্ছিলেন৷ তাঁর শিষ্যরা শীষ ছিঁড়ে হা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কিন্তু ফরীশী ও ব্যবস্থার শিক্ষকরা রাগে জ্বলতে লাগল৷ তারা নিজেদের মধ্যে আলোচনা করতে লাগল, ‘যীশু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তি কি করা হ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যীশু সেই সময় একবার প্রার্থনা করার জন্য একটি পর্বতে গেলেন৷ সারা রাত ধরে ঈশ্বরের কাছে প্রার্থনা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টালেন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সকাল হলে তিনি তাঁর অনুগামীদেব নিজের কাছে ডাকলেন ও তাঁদের মধ্য থেকে বারোজনকে মনোনীত করে তাঁদে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রিত’ পদে নিযোগ করলেন৷ তাঁরা হলে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শিমোন যার নাম রাখলেন তিনি পিতর আর তাঁর ভাই আন্দরিয়, যাকোব ও য়োহন আর ফিলিপ ও বর্থলম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মথি, থোমা, আলফেয়ের ছেলে যাকোব, শিমোন য়ে ছিল দেশ ভক্ত দলের লোক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যাকোবের ছেলে যিহূদা আর যিহূদা ঈষ্করিযোতীয়, য়ে পরে বিশ্বাসঘাতকে পরিণত হয়েছিল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যীশু তাঁর প্রেরিতদেরসঙ্গে নিয়ে পর্বত থেকে নেমে একটা সমতল জায়গায় গিয়ে দাঁড়ালেন৷ সেখানে তাঁ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মেড়ে মেড়ে খাচ্ছিলেন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রো অনুগামী এসে জড়ো হয়েছিল৷ সমস্ত যিহূদা জেরুশালেম এবং সোর সীদোনের সমুদ্র উপকূলবর্তী অঞ্চল থে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বিস্তর লোক তাঁর কাছে এসে জড় হল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তাঁরা তার কথা শুনতে ও তাদের রোগ-ব্যধি থেকে সুস্থ হতে তাঁর কাছে এসেছিল৷ যাঁরা মন্দ আত্মার প্রকো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ষ্ট পাচ্ছিল তারাও সুস্থ হল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সকলেই তাঁকে স্পর্শ করার চেষ্টা করতে লাগল, কারণ তাঁর মধ্য থেকে শক্তি বের হয়ে তাদের আরোগ্য দা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রছিল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যীশু তাঁর অনুগামীদের দিকে তাকিয়ে বলতে লাগলেন,‘দরিদ্রেরা তোমরা ধন্য, কারণ ঈশ্বরের রাজ্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মাদেরই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তোমরা এখন যাঁরা ক্ষুধিত, তারা ধন্য কারণ তোমরা পরিতৃপ্ত হবে৷ তোমরা এখন যাঁরা চোখের জল ফেলছ, তা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ধন্য, কারণ তোমরা আনন্দ করবে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এই দেখে কয়েকজন ফরীশী বলল, ‘য়ে কাজ করা বিশ্রামবারে বিধি-সম্মত নয় তা তোমরা করছ কে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ধন্য তোমরা যখন মানবপুত্রের লোক বলে অন্য়েরা তোমাদের ঘৃণা করে, সমাজচ্যুত করে, অপমান করে, তোমাদে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নাম মুখে আনতে চায় না এবং তোমাদেরকে কিছুতেই মেনে নিতে পারে না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সেই দিন তোমরা আনন্দ করো, আনন্দে নৃত্য করো কারণ দেখ স্বর্গে তোমাদের জন্য পুরস্কার সঞ্চিত আছে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ওদের পূর্বপুরুষেরা ভাববাদীদের সঙ্গে এই রকমই ব্যবহার করেছে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কিন্তু ধনী ব্যক্তিরা, ধিক্ তোমাদের, কারণ তোমরা তো এখনই দুঃখ পাচ্ছ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তোমরা যাঁরা আজ পরিতৃপ্ত, ধিক্ তোমাদের, কারণ তোমরা ক্ষুধার্ত হবে৷ তোমরা যাঁরা আজ হাসছ, ধি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মাদের, কারণ তোমরা কাঁদবে, শোক করবে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ধিক্ তোমাদের, যখন সব লোক তোমাদের প্রশংসা করে, কারণ এই সব লোকদের পূর্বপুরুষেরা ভণ্ড ভাববাদীদের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শংসা করত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তোমরা যাঁরা শুনছ, আমি কিন্তু তোমাদের বলছি, তোমরা তোমাদের শত্রুদের ভালবেসো৷ যাঁরা তোমাদের ঘৃ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এর উত্তরে যীশু তাদের বললেন, ‘দাযূদ ও তাঁর সঙ্গীদের যখন খিদে পেয়েছিল তখন তাঁরা কি করেছিলেন তা 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রে, তাদের মঙ্গল কোর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যাঁরা তোমাদের অভিশাপ দেয়, তাদের আশীর্বাদ কোর৷ যাঁরা তোমাদের সঙ্গে দুর্য়্ববহার করে, তাদের জন্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র্থনা কোর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কেউ যদি তোমার একগালে চড় মারে, তার কাছে অপর গালটি বাড়িয়ে দাও৷ কেউ যদি তোমার চাদর কেড়ে নে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কে তোমার জামাটিও নিতে দাও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তোমার কাছে য়ে চায় তাকে দাও৷ আর তোমার কোন জিনিস যদি কেউ নেয়, তবে তা ফেরত চেও না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অন্যের কাছ থেকে তুমি য়েমন ব্যবহার পেতে চাও, তাদের সঙ্গেও তুমি তেমনি ব্যবহার কোর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যাঁরা তোমাদের ভালবাসে, তোমরা যদি কেবল তাদেরই ভালবাস, তবে তাতে প্রশংসার কি আছে? কারণ পাপীরাও 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একই রকম করে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যাঁরা তোমাদের উপকার করে, তোমরা যদি কেবল তাদেরই উপকার কর, তাতে প্রশংসার কি আছে? পাপীরাও তো তা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মরা পড়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রে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যাঁরা ধার শোধ করতে পারে এমন লোকদেরই যদি কেবল তোমরা ধার দাও, তবে তাতে প্রশংসার কি আছে? এমন 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পীরাও তা ফিরে পাবার আশায় তাদের মতো পাপীদের ধার দেয়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কিন্তু তোমরা তোমাদের শত্রুদের ভালবেসো, তাদের মঙ্গল কোর, আর কিছুই ফিরে পাবার আশা না রেখে ধার দিও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হলে তোমাদের মহাপুরস্কার লাভ হবে, আর তোমরা হবে পরমেশ্বরের সন্তান, কারণ তিনি অকৃতজ্ঞ ও দুষ্টদে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তিও দযা করেন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তোমাদের পিতা, য়েমন দযালু তোমরাও তেমন দযালু হও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অপরের বিচার কোর না, তাহলে তোমাদেরও বিচারের সম্মুখীন হতে হবে না৷ অপরের দোষ ধরো না, তাহলে তোমাদের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দোষ ধরা হবে না৷ অন্যকে ক্ষমা কোর, তাহলে তোমাদেরও ক্ষমা করা হবে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দান কর, প্রতিদান তুমিও পাবে৷ তারা তোমাদের অনেক বেশী করে, চেপে চেপে, ঝাঁকিয়ে ঝাঁকিয়ে উপচে দেবে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তিনি তো ঈশ্বরের গৃহে ঢুকে ঈশ্বরের উদ্দেশ্যে নিবেদিত রুটি নিয়ে খেয়েছিলেন, আর তাঁর সঙ্গীদের 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রণ অন্য়ের জন্য য়ে মাপে মেপে দিচ্ছ, সেই মাপেই তোমাদের মেপে দেওযা হবে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যীশু তাদের কাছে আর একটি দৃষ্টান্ত দিলেন, ‘একজন অন্ধ কি অন্য একজন অন্ধকে পথ দেখাতে পারে? তাহলে 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রা উভয়েই গর্তে পড়বে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কোন ছাত্র তার শিক্ষকের উর্দ্ধে নয়; কিন্তু শিক্ষা সম্পূর্ণ হলে প্রত্যেক ছাত্র তাঁর শিক্ষকের ম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হতে পারে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তোমার ভাইয়ের চোখে য়ে কুটো আছে তুমি সেটা দেখছ, কিন্তু তোমার নিজের চোখে য়ে তক্তা আছে সেটা দেখ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না, কে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তোমার নিজের চোখে য়ে তক্তা আছে তা যখন লক্ষ্য করছ না, তখন কেমন করে তোমার ভাইকে বলতে পার, ‘ভা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মার চোখে য়ে কুটোটা আছে, এস তা বের করে দিই৷’ কেন তুমি একথা বল? ভণ্ড প্রথমে তোমার নিজের চোখ থে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ক্তা বের করে ফেল, আর তবেই তোমার ভাইয়ের চোখে য়ে কুটো আছে, তা বের করার জন্য স্পষ্ট করে দেখতে পাবে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দিয়েছিলেন, যা যাজক ছাড়া অন্য কারো খাওযা বিধি-সম্মত ছিল না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কারণ এমন কোন ভাল গাছ নেই যাতে খারাপ ফল ধরে, আবার এমন কোন খারাপ গাছ নেই যাতে ভাল ফল ধরে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প্রত্যেক গাছকে তার ফল দিয়েই চেনা যায়৷ লোকে কাঁটা-ঝোপ থেকে ডুমুর ফল তোলে না, বা বুনো ঝোপ থে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দ্রাক্ষা সংগ্রহ করে না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সত্ লোকের অন্তরের ভাল ভাণ্ডার থেকে ভাল জিনিসই বের হয়৷ আর দুষ্ট লোকের মন্দ অন্তর থেকে মন্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বিষয়ই বের হয়৷ মানুষের অন্তরে যা থাকে তার মুখ সে কথাই বলে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তোমরা কেন আমাকে ‘প্রভু, প্রভু বলে ডাক, অথচ আমি যা বলি তা কর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য়ে কেউ আমার কাছে আসে ও আমার কথা শুনে সেসব পালন করে, সে কার ম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সে এমন একজন লোকের মতো, য়ে বাড়ি তৈরী করতে গভীর ভাবে খুঁড়ে পাথরের ওপর ভিত গাঁথল৷ তাই যখন বন্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এল, তখন নদীর জলের ঢেউ এসে সেই বাড়িটিতে আঘাত করল, কিন্তু তা নড়াতে পারল না, কারণ তার ভিত ছিল মজবুত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য়ে আমার কথা শোনে অথচ সেই মতো কাজ না করে, সে এমন একজন লোকের মতো, য়ে মাটির উপর ভিত ছাড়াই বা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যীশু তাদের আরও বললেন, ‘মানবপুত্রই বিশ্রামবারের প্রভু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রী করেছিল৷ পরে নদীর স্রোত এসে তাতে আঘাত করলে তখনই বাড়িটা ভেঙ্গে পড়ল এবং একেবারে ধ্বংস হয়ে গেল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6]]></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2026-07-30T22:31:26Z</dcterms:created>
  <dcterms:modified xsi:type="dcterms:W3CDTF">2026-07-30T22:31:26Z</dcterms:modified>
  <dc:title>லூக்கா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