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presProps" Target="presProps.xml"/>
  <Relationship Id="rId88" Type="http://schemas.openxmlformats.org/officeDocument/2006/relationships/viewProps" Target="viewProps.xml"/>
  <Relationship Id="rId89"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எனக்குச் செவிகொடுக்கிற உங்களுக்கு நான் சொல்லுகிறேன்: உங்கள் சத்துருக்களைச் சிநேகியுங்கள்; உங்களைப் பகைக்கிறவர்களுக்கு நன்மைசெய்யுங்க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உங்களைச் சபிக்கிறவர்களை ஆசீர்வதியுங்கள்; உங்களை நிந்திக்கிறவர்களுக்காக ஜெபம்பண்ணுங்க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உன்னை ஒரு கன்னத்தில் அறைகிறவனுக்கு மறு கன்னத்தையும் கொடு; உன் அங்கியை எடுத்துக்கொள்ளுகிறவனுக்கு உன் வஸ்திரத்தையும் எடுத்துக்கொள்ளத் தடைபண்ணாதே.]]></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உன்னை ஒரு கன்னத்தில் அறைகிறவனுக்கு மறு கன்னத்தையும் கொடு; உன் அங்கியை எடுத்துக்கொள்ளுகிறவனுக்கு உன் வஸ்திரத்தையும் எடுத்துக்கொள்ளத் தடைபண்ணாதே.]]></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உன்னிடத்தில் கேட்கிற எவனுக்கும் கொடு; உன்னுடையதை எடுத்துக்கொள்ளுகிறவனிடத்தில் அதைத் திரும்பக் கேளாதே.]]></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மனுஷர் உங்களுக்கு எப்படிச் செய்யவேண்டுமென்று விரும்புகிறீர்களோ, அப்படியே நீங்களும் அவர்களுக்குச் செய்யுங்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உங்களைச் சிநேகிக்கிறவர்களையே நீங்கள் சிநேகித்தால், உங்களுக்குப் பலன் என்ன? பாவிகளும் தங்களைச் சிநேகிக்கிறவர்களைச் சிநேகிக்கிறார்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உங்களைச் சிநேகிக்கிறவர்களையே நீங்கள் சிநேகித்தால், உங்களுக்குப் பலன் என்ன? பாவிகளும் தங்களைச் சிநேகிக்கிறவர்களைச் சிநேகிக்கிறா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உங்களுக்கு நன்மைசெய்கிறவர்களுக்கே நீங்கள் நன்மைசெய்தால், உங்களுக்குப் பலன் என்ன? பாவிகளும் அப்படிச் செய்கிறா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உங்களுக்கு நன்மைசெய்கிறவர்களுக்கே நீங்கள் நன்மைசெய்தால், உங்களுக்குப் பலன் என்ன? பாவிகளும் அப்படிச் செய்கிறா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ந்நாளிலே நீங்கள் சந்தோஷப்பட்டுக் களிகூருங்கள்; பரலோகத்தில் உங்கள்பலன் மிகுதியாயிருக்கும்; அவர்களுடைய பிதாக்கள் தீர்க்கதரிசிகளுக்கும் அப்படியே செய்தா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திரும்பக் கொடுப்பார்களென்று நம்பி நீங்கள் கடன்கொடுத்தால் உங்களுக்குப் பலன் என்ன? திரும்பத் தங்களுக்குக் கொடுக்கப்படும்படியாகப் பாவிகளும் பாவிகளுக்குக் கடன் கொடுக்கிறா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திரும்பக் கொடுப்பார்களென்று நம்பி நீங்கள் கடன்கொடுத்தால் உங்களுக்குப் பலன் என்ன? திரும்பத் தங்களுக்குக் கொடுக்கப்படும்படியாகப் பாவிகளும் பாவிகளுக்குக் கடன் கொடுக்கிறா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உங்கள் சத்துருக்களைச் சிநேகியுங்கள், நன்மைசெய்யுங்கள், கைம்மாறுகருதாமல் கடன் கொடுங்கள், அப்பொழுது உங்கள் பலன் மிகுதியாயிருக்கும், உன்னதமானவருக்கு நீங்கள் பிள்ளைகளாயிருப்பீர்கள், அவர் நன்றியறியாதவர்களுக்கும் துரோகிகளுக்கும் நன்மைசெய்கிறாரே,]]></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உங்கள் சத்துருக்களைச் சிநேகியுங்கள், நன்மைசெய்யுங்கள், கைம்மாறுகருதாமல் கடன் கொடுங்கள், அப்பொழுது உங்கள் பலன் மிகுதியாயிருக்கும், உன்னதமானவருக்கு நீங்கள் பிள்ளைகளாயிருப்பீர்கள், அவர் நன்றியறியாதவர்களுக்கும் துரோகிகளுக்கும் நன்மைசெய்கிறாரே,]]></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உங்கள் சத்துருக்களைச் சிநேகியுங்கள், நன்மைசெய்யுங்கள், கைம்மாறுகருதாமல் கடன் கொடுங்கள், அப்பொழுது உங்கள் பலன் மிகுதியாயிருக்கும், உன்னதமானவருக்கு நீங்கள் பிள்ளைகளாயிருப்பீர்கள், அவர் நன்றியறியாதவர்களுக்கும் துரோகிகளுக்கும் நன்மைசெய்கிறாரே,]]></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ஆகையால் உங்கள் பிதா இரக்கமுள்ளவராயிருக்கிறதுபோல, நீங்களும் இரக்கமுள்ளவர்களாயிருங்க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பஸ்காபண்டிகையின் இரண்டாம் நாளைக்குப் பின்வந்த முதலாம் ஓய்வுநாளிலே, அவர் பயிர்வழியே நடந்துபோகையில், அவருடைய சீஷர்கள் கதிர்களைக் கொய்து, கைகளினால் நிமிட்டித் தின்றார்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பஸ்காபண்டிகையின் இரண்டாம் நாளைக்குப் பின்வந்த முதலாம் ஓய்வுநாளிலே, அவர் பயிர்வழியே நடந்துபோகையில், அவருடைய சீஷர்கள் கதிர்களைக் கொய்து, கைகளினால் நிமிட்டித் தின்றார்கள்.]]></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பரிசேயரில் சிலர் அவர்களை நோக்கி: ஓய்வுநாளில் செய்யத்தகாததை நீங்கள் ஏன் செய்கிறீர்கள் என்று கேட்டார்கள்.]]></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யேசு அவர்களுக்குப் பிரதியுத்தரமாக: தாவீதும் அவனோடிருந்தவர்களும் பசியாயிருந்தபோது செய்ததை நீங்கள் வாசிக்கவில்லையா? அவன் தேவனுடைய வீட்டில் பிரவேசித்து, ஆசாரியர்மாத்திரமே தவிர வேறொருவரும் புசிக்கத்தகாத தேவசமுகத்து அப்பங்களைக்கேட்டு வாங்கி,]]></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ந்நாளிலே நீங்கள் சந்தோஷப்பட்டுக் களிகூருங்கள்; பரலோகத்தில் உங்கள்பலன் மிகுதியாயிருக்கும்; அவர்களுடைய பிதாக்கள் தீர்க்கதரிசிகளுக்கும் அப்படியே செய்தா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யேசு அவர்களுக்குப் பிரதியுத்தரமாக: தாவீதும் அவனோடிருந்தவர்களும் பசியாயிருந்தபோது செய்ததை நீங்கள் வாசிக்கவில்லையா? அவன் தேவனுடைய வீட்டில் பிரவேசித்து, ஆசாரியர்மாத்திரமே தவிர வேறொருவரும் புசிக்கத்தகாத தேவசமுகத்து அப்பங்களைக்கேட்டு வாங்கி,]]></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தான் புசித்ததுமன்றி, தன்னுடனேகூட இருந்தவர்களுக்கும் கொடுத்தானே என்று சொன்னார்.]]></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தான் புசித்ததுமன்றி, தன்னுடனேகூட இருந்தவர்களுக்கும் கொடுத்தானே என்று சொன்னார்.]]></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மேலும் மனுஷகுமாரன் ஓய்வுநாளுக்கும் ஆண்டவராய் இருக்கிறார் என்றார்.]]></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வேறொரு ஓய்வு நாளிலே, அவர் ஜெபஆலயத்தில் பிரவேசித்து உபதேசித்தார். அங்கே சூம்பின வலதுகையையுடைய ஒரு மனுஷன் இருந்தா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வேறொரு ஓய்வு நாளிலே, அவர் ஜெபஆலயத்தில் பிரவேசித்து உபதேசித்தார். அங்கே சூம்பின வலதுகையையுடைய ஒரு மனுஷன் இருந்தா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வேதபாரகரும் பரிசேயரும் அவரிடத்தில் குற்றம் பிடிக்கும்படி, ஓய்வுநாளில் சொஸ்தமாக்குவாரோ என்று அவர்மேல் நோக்கமாயிருந்தா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வேதபாரகரும் பரிசேயரும் அவரிடத்தில் குற்றம் பிடிக்கும்படி, ஓய்வுநாளில் சொஸ்தமாக்குவாரோ என்று அவர்மேல் நோக்கமாயிருந்தார்கள்.]]></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டைய சிந்தனைகளை அவர் அறிந்து, சூம்பின கையையுடைய மனுஷனை நோக்கி: நீ எழுந்து, நடுவே நில் என்றார். அவன் எழுந்து நின்றா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டைய சிந்தனைகளை அவர் அறிந்து, சூம்பின கையையுடைய மனுஷனை நோக்கி: நீ எழுந்து, நடுவே நில் என்றார். அவன் எழுந்து நின்றா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ஐசுவரியவான்களாகிய உங்களுக்கு ஐயோ; உங்கள் ஆறுதலை நீங்கள் அடைந்து தீர்ந்தது.]]></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இயேசு அவர்களை நோக்கி: நான் உங்களிடத்தில் ஒன்று கேட்கிறேன்; ஓய்வுநாட்களில் நன்மைசெய்வதோ, தீமை செய்வதோ, ஜீவனைக்காப்பதோ, அழிப்பதோ, எது நியாயமென்று கேட்டு,]]></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இயேசு அவர்களை நோக்கி: நான் உங்களிடத்தில் ஒன்று கேட்கிறேன்; ஓய்வுநாட்களில் நன்மைசெய்வதோ, தீமை செய்வதோ, ஜீவனைக்காப்பதோ, அழிப்பதோ, எது நியாயமென்று கேட்டு,]]></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ர்களெல்லாரையும் சுற்றிப்பார்த்து, அந்த மனுஷனை நோக்கி: உன்கையை நீட்டு என்றார். அப்படியே அவன் தன் கையை நீட்டினான், உடனே அவன் கை மறுகையைப்போலச் சொஸ்தமாயிற்று.]]></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ர்களெல்லாரையும் சுற்றிப்பார்த்து, அந்த மனுஷனை நோக்கி: உன்கையை நீட்டு என்றார். அப்படியே அவன் தன் கையை நீட்டினான், உடனே அவன் கை மறுகையைப்போலச் சொஸ்தமாயிற்று.]]></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ர்களோ மூர்க்கவெறிகொண்டு, இயேசுவை என்ன செய்யலாமென்று ஒருவரோடொருவர் ஆலோசித்தார்கள்.]]></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ந்நாட்களிலே, அவர் ஜெபம்பண்ணும்படி ஒரு மலையின்மேல் ஏறி, இராமுழுதும் தேவனை நோக்கி ஜெபம்பண்ணிக்கொண்டிருந்தார்.]]></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ந்நாட்களிலே, அவர் ஜெபம்பண்ணும்படி ஒரு மலையின்மேல் ஏறி, இராமுழுதும் தேவனை நோக்கி ஜெபம்பண்ணிக்கொண்டிருந்தார்.]]></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பொழுது விடிந்தபோது, அவர் தம்முடைய சீஷர்களை வரவழைத்து, அவர்களில் பன்னிரண்டுபேரைத் தெரிந்துகொண்டு, அவர்களுக்கு அப்போஸ்தலர் என்று பேரிட்டார்.]]></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வர்கள் யாரெனில், பேதுரு என்று தாம் பேரிட்ட சீமோன், அவன் சகோதரனாகிய அந்திரேயா, யாக்கோபு, யோவான், பிலிப்பு, பர்த்தொலொமேயு,]]></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வர்கள் யாரெனில், பேதுரு என்று தாம் பேரிட்ட சீமோன், அவன் சகோதரனாகிய அந்திரேயா, யாக்கோபு, யோவான், பிலிப்பு, பர்த்தொலொமேயு,]]></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திருப்தியுள்ளவர்களாயிருக்கிற உங்களுக்கு ஐயோ; பசியாயிருப்பீர்கள். இப்பொழுது நகைக்கிற உங்களுக்கு ஐயோ; இனி துக்கப்பட்டு அழுவீ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மத்தேயு, தோமா, அல்பேயுவின் குமாரனாகிய யாக்கோபு, செலோத்தே என்னப்பட்ட சீமோ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யாக்கோபின் சகோதரனாகிய யூதா, துரோகியான யூதாஸ்காரியோத்து என்பவர்களே.]]></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ன்பு அவர் அவர்களுடனேகூட இறங்கி, சமனான ஒரு இடத்தில் நின்றார். அங்கே அவருடைய சீஷரில் அநேகம்பேரும் அவருடைய உபதேசத்தைக் கேட்கும்படிக்கும், தங்கள் வியாதிகளினின்று குணமாக்கப்படும்படிக்கும், யூதேயாதேசத்துத் திசைகள் யாவற்றிலிருந்தும், எருசலேம் நகரத்திலிருந்தும், தீரு சீதோன் பட்டணங்கள் இருக்கிற கடலோரத்திலிருந்தும் வந்தவர்களாகிய திரளான ஜனங்களும் இருந்தார்கள்.]]></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ன்பு அவர் அவர்களுடனேகூட இறங்கி, சமனான ஒரு இடத்தில் நின்றார். அங்கே அவருடைய சீஷரில் அநேகம்பேரும் அவருடைய உபதேசத்தைக் கேட்கும்படிக்கும், தங்கள் வியாதிகளினின்று குணமாக்கப்படும்படிக்கும், யூதேயாதேசத்துத் திசைகள் யாவற்றிலிருந்தும், எருசலேம் நகரத்திலிருந்தும், தீரு சீதோன் பட்டணங்கள் இருக்கிற கடலோரத்திலிருந்தும் வந்தவர்களாகிய திரளான ஜனங்களும் இருந்தார்கள்.]]></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ன்பு அவர் அவர்களுடனேகூட இறங்கி, சமனான ஒரு இடத்தில் நின்றார். அங்கே அவருடைய சீஷரில் அநேகம்பேரும் அவருடைய உபதேசத்தைக் கேட்கும்படிக்கும், தங்கள் வியாதிகளினின்று குணமாக்கப்படும்படிக்கும், யூதேயாதேசத்துத் திசைகள் யாவற்றிலிருந்தும், எருசலேம் நகரத்திலிருந்தும், தீரு சீதோன் பட்டணங்கள் இருக்கிற கடலோரத்திலிருந்தும் வந்தவர்களாகிய திரளான ஜனங்களும் இருந்தார்கள்.]]></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சுத்த ஆவிகளால் வாதிக்கப்பட்டவர்களும் வந்து, ஆரோக்கியமடைந்தார்கள்.]]></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வரிடத்திலிருந்து வல்லமை புறப்பட்டு எல்லாரைையும் குணமாக்கினபடியினாலே, ஜனங்கள் யாவரும் அவரைத் தொடும்படிக்கு வகைதேடினார்கள்.]]></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அவர் தம்முடைய சீஷர்களை நோக்கிப்பார்த்து: தரித்திரராகிய நீங்கள் பாக்கியவான்கள்; தேவனுடைய ராஜ்யம் உங்களுடையது.]]></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அவர் தம்முடைய சீஷர்களை நோக்கிப்பார்த்து: தரித்திரராகிய நீங்கள் பாக்கியவான்கள்; தேவனுடைய ராஜ்யம் உங்களுடையது.]]></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இப்பொழுது பசியாயிருக்கிற நீங்கள் பாக்கியவான்கள்; திருப்தியடைவீர்கள். இப்பொழுது அழுகிற நீங்கள் பாக்கியவான்கள்; இனி நகைப்பீ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திருப்தியுள்ளவர்களாயிருக்கிற உங்களுக்கு ஐயோ; பசியாயிருப்பீர்கள். இப்பொழுது நகைக்கிற உங்களுக்கு ஐயோ; இனி துக்கப்பட்டு அழுவீர்கள்.]]></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மனுஷகுமாரன் நிமித்தமாக ஜனங்கள் உங்களைப் பகைத்து, உங்களைப் புறம்பாக்கி, உங்களை நிந்தித்து, உங்கள் நாமத்தைப் பொல்லாததென்று தள்ளிவிடும்போது நீங்கள் பாக்கியவான்களாயிருப்பீர்கள்.]]></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மனுஷகுமாரன் நிமித்தமாக ஜனங்கள் உங்களைப் பகைத்து, உங்களைப் புறம்பாக்கி, உங்களை நிந்தித்து, உங்கள் நாமத்தைப் பொல்லாததென்று தள்ளிவிடும்போது நீங்கள் பாக்கியவான்களாயிருப்பீர்கள்.]]></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மற்றவர்களைக் குற்றவாளிகளென்று தீர்க்காதிருங்கள்; அப்பொழுது நீங்களும் குற்றவாளிகளென்று தீர்க்கப்படாதிருப்பீர்கள்; மற்றவர்களை ஆக்கினைக்குள்ளாகும்படி தீர்க்காதிருங்கள், அப்பொழுது நீங்களும் ஆக்கினைக்குள்ளாகத் தீர்க்கப்படாதிருப்பீர்கள்; விடுதலைபண்ணுங்கள், அப்பொழுது நீங்களும் விடுதலைபண்ணப்படுவீர்கள்.]]></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மற்றவர்களைக் குற்றவாளிகளென்று தீர்க்காதிருங்கள்; அப்பொழுது நீங்களும் குற்றவாளிகளென்று தீர்க்கப்படாதிருப்பீர்கள்; மற்றவர்களை ஆக்கினைக்குள்ளாகும்படி தீர்க்காதிருங்கள், அப்பொழுது நீங்களும் ஆக்கினைக்குள்ளாகத் தீர்க்கப்படாதிருப்பீர்கள்; விடுதலைபண்ணுங்கள், அப்பொழுது நீங்களும் விடுதலைபண்ணப்படுவீர்கள்.]]></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கொடுங்கள், அப்பொழுது உங்களுக்கும் கொடுக்கப்படும்; அமுக்கிக் குலுக்கிச் சரிந்து விழும்படி நன்றாய் அளந்து, உங்கள் மடியிலே போடுவார்கள்; நீங்கள் எந்த அளவினால் அளக்கிறீர்களோ அந்த அளவினால் உங்களுக்கும் அளக்கப்படுமென்றார்.]]></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கொடுங்கள், அப்பொழுது உங்களுக்கும் கொடுக்கப்படும்; அமுக்கிக் குலுக்கிச் சரிந்து விழும்படி நன்றாய் அளந்து, உங்கள் மடியிலே போடுவார்கள்; நீங்கள் எந்த அளவினால் அளக்கிறீர்களோ அந்த அளவினால் உங்களுக்கும் அளக்கப்படுமென்றார்.]]></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பின்னும் அவர் ஒரு உவமையை அவர்களுக்குச் சொன்னார்: குருடனுக்குக் குருடன் வழிகாட்டக்கூடுமோ? இருவரும் பள்ளத்தில் விழுவார்கள் அல்லவா]]></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பின்னும் அவர் ஒரு உவமையை அவர்களுக்குச் சொன்னார்: குருடனுக்குக் குருடன் வழிகாட்டக்கூடுமோ? இருவரும் பள்ளத்தில் விழுவார்கள் அல்லவா]]></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சீஷன் தன் குருவுக்கு மேற்பட்டவனல்ல, தேறினவன் எவனும் தன் குருவைப்போலிருப்பான்.]]></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நீ உன் கண்ணிலிருக்கிற உத்திரத்தை உணராமல், உன் சகோதரன் கண்ணிலிருக்கிற துரும்பைப் பார்க்கிறதென்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எல்லா மனுஷரும் உங்களைக்குறித்துப் புகழ்ச்சியாய்ப் பேசும்போது உங்களுக்கு ஐயோ; அவர்கள் பிதாக்கள் கள்ளத்தீர்க்கதரிசிகளுக்கும் அப்படியே செய்தார்கள்.]]></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அல்லது நீ உன் கண்ணிலிருக்கிற உத்திரத்தை உணராமல், உன் சகோதரனை நோக்கி: சகோதரனே, நான் உன் கண்ணிலிருக்கிற துரும்பை எடுத்துப்போடட்டும் என்று நீ சொல்வதெப்படி? மாயக்காரனே! முன்பு உன் கண்ணிலிருக்கிற உத்திரத்தை எடுத்துப்போடு, பின்பு உன் சகோதரன் கண்ணிலிருக்கிற துரும்பை எடுத்துப்போட வகைபார்ப்பாய்.]]></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அல்லது நீ உன் கண்ணிலிருக்கிற உத்திரத்தை உணராமல், உன் சகோதரனை நோக்கி: சகோதரனே, நான் உன் கண்ணிலிருக்கிற துரும்பை எடுத்துப்போடட்டும் என்று நீ சொல்வதெப்படி? மாயக்காரனே! முன்பு உன் கண்ணிலிருக்கிற உத்திரத்தை எடுத்துப்போடு, பின்பு உன் சகோதரன் கண்ணிலிருக்கிற துரும்பை எடுத்துப்போட வகைபார்ப்பாய்.]]></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அல்லது நீ உன் கண்ணிலிருக்கிற உத்திரத்தை உணராமல், உன் சகோதரனை நோக்கி: சகோதரனே, நான் உன் கண்ணிலிருக்கிற துரும்பை எடுத்துப்போடட்டும் என்று நீ சொல்வதெப்படி? மாயக்காரனே! முன்பு உன் கண்ணிலிருக்கிற உத்திரத்தை எடுத்துப்போடு, பின்பு உன் சகோதரன் கண்ணிலிருக்கிற துரும்பை எடுத்துப்போட வகைபார்ப்பாய்.]]></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நல்ல மரமானது கெட்ட கனி கொடாது, கெட்ட மரமானது நல்ல கனி கொடாது.]]></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அந்தந்த மரம் அதனதன் கனியினால் அறியப்படும்; முட்செடிகளில் அத்திப்பழங்களைப் பறிக்கிறதுமில்லை, நெருஞ்சிச்செடியில் திராட்சப்பழங்களைப் பறிக்கிறதுமில்லை.]]></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அந்தந்த மரம் அதனதன் கனியினால் அறியப்படும்; முட்செடிகளில் அத்திப்பழங்களைப் பறிக்கிறதுமில்லை, நெருஞ்சிச்செடியில் திராட்சப்பழங்களைப் பறிக்கிறதுமில்லை.]]></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நல்ல மனுஷன் தன் இருதமாகிய நல்ல பொக்கிஷத்திலிருந்து நல்லதை எடுத்துக் காட்டுகிறான்; பொல்லாத மனுஷன் தன் இருதயமாகிய பொல்லாத பொக்கிஷத்திலிருந்து பொல்லாததை எடுத்துக்காட்டுகிறான் இருதயத்தின் நிறைவினால் அவனவன் வாய் பேசும்.]]></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நல்ல மனுஷன் தன் இருதமாகிய நல்ல பொக்கிஷத்திலிருந்து நல்லதை எடுத்துக் காட்டுகிறான்; பொல்லாத மனுஷன் தன் இருதயமாகிய பொல்லாத பொக்கிஷத்திலிருந்து பொல்லாததை எடுத்துக்காட்டுகிறான் இருதயத்தின் நிறைவினால் அவனவன் வாய் பேசும்.]]></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என்னை ஆண்டவரே! ஆண்டவரே! என்று நீங்கள் சொல்லியும், நான் சொல்லுகிறபடி நீங்கள் செய்யாமற்போகிறதென்ன?]]></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என்னிடத்தில் வந்து, என் வார்த்தைகளைக் கேட்டு, அவைகளின்படி செய்கிறவன் யாருக்கு ஒப்பாயிருக்கிறானென்று உங்களுக்குக் காண்பிப்பே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எல்லா மனுஷரும் உங்களைக்குறித்துப் புகழ்ச்சியாய்ப் பேசும்போது உங்களுக்கு ஐயோ; அவர்கள் பிதாக்கள் கள்ளத்தீர்க்கதரிசிகளுக்கும் அப்படியே செய்தார்கள்.]]></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என்னிடத்தில் வந்து, என் வார்த்தைகளைக் கேட்டு, அவைகளின்படி செய்கிறவன் யாருக்கு ஒப்பாயிருக்கிறானென்று உங்களுக்குக் காண்பிப்பேன்.]]></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ஆழமாய்த் தோண்டி, கற்பாறையின் மேல் அஸ்திபாரம்போட்டு, வீடுகட்டுகிற மனுஷனுக்கு ஒப்பாயிருக்கிறான்; பெருவெள்ளம் வந்து, நீரோட்டம் அந்த வீட்டின்மேல் மோதியும், அதை அசைக்கக்கூடாமற்போயிற்று; ஏனென்றால் அது கன்மலையின்மேல் அஸ்திபாரம் போடப்பட்டிருந்தது.]]></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ஆழமாய்த் தோண்டி, கற்பாறையின் மேல் அஸ்திபாரம்போட்டு, வீடுகட்டுகிற மனுஷனுக்கு ஒப்பாயிருக்கிறான்; பெருவெள்ளம் வந்து, நீரோட்டம் அந்த வீட்டின்மேல் மோதியும், அதை அசைக்கக்கூடாமற்போயிற்று; ஏனென்றால் அது கன்மலையின்மேல் அஸ்திபாரம் போடப்பட்டிருந்தது.]]></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என் வார்த்தைகளைக் கேட்டும் அவைகளின்படி செய்யாதவனோ அஸ்திபாரமில்லாமல் மண்ணின்மேல் வீடுகட்டினவனுக்கு ஒப்பாயிருக்கிறான்; நீரோட்டம் அதின் மேல் மோதினவுடனே அது விழுந்தது; விழுந்து, முழுவதும் அழிந்தது என்றார்.]]></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என் வார்த்தைகளைக் கேட்டும் அவைகளின்படி செய்யாதவனோ அஸ்திபாரமில்லாமல் மண்ணின்மேல் வீடுகட்டினவனுக்கு ஒப்பாயிருக்கிறான்; நீரோட்டம் அதின் மேல் மோதினவுடனே அது விழுந்தது; விழுந்து, முழுவதும் அழிந்தது என்றார்.]]></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எனக்குச் செவிகொடுக்கிற உங்களுக்கு நான் சொல்லுகிறேன்: உங்கள் சத்துருக்களைச் சிநேகியுங்கள்; உங்களைப் பகைக்கிறவர்களுக்கு நன்மைசெய்யுங்கள்.]]></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4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லூக்கா : 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भला 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जो तुम्हें स्राप दें, उन को आशीष दो: जो तुम्हारा अपमान करें, उन के लिये प्रार्थना 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जो तेरे एक गाल पर थप्पड़ मारे उस की ओर दूसरा भी फेर दे; और जो तेरी दोहर छीन ले, उस को कुरता ले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से भी न रो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जो कोई तुझ से मांगे, उसे दे; और जो तेरी वस्तु छीन ले, उस से न मां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और जैसा तुम चाहते हो कि लोग तुम्हारे साथ करें, तुम भी उन के साथ वैसा ही 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यदि तुम अपने प्रेम रखने वालों के साथ प्रेम रखो, तो तुम्हारी क्या बड़ाई? क्योंकि पापी भी अप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प्रेम रखने वालों के साथ प्रेम रखते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और यदि तुम अपने भलाई करने वालों ही के साथ भलाई करते हो, तो तुम्हारी क्या बड़ाई? क्योंकि पापी भी]]></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ऐसा ही करते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उस दिन आनन्दित होकर उछलना, क्योंकि देखो, तुम्हारे लिये स्वर्ग में बड़ा प्रतिफल है: उन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और यदि तुम उसे उधार दो, जिन से फिर पाने की आशा रखते हो, तो तुम्हारी क्या बड़ाई? क्योंकि पा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पापियों को उधार देते हैं, कि उतना ही फिर पाएं।]]></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वरन अपने शत्रुओं से प्रेम रखो, और भलाई करो: और फिर पाने की आस न रखकर उधार दो; और तुम्हारे लि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बड़ा फल होगा; और तुम परमप्रधान के सन्तान ठहरोगे, क्योंकि वह उन पर जो धन्यवाद नहीं करते और बुरों प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भी कृपालु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जैसा तुम्हारा पिता दयावन्त है, वैसे ही तुम भी दयावन्त ब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फिर सब्त के दिन वह खेतों में से होकर जा रहा था, और उसके चेले बालें तोड़ तोड़कर, और हाथों से मल म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र खाते जाते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तब फरीसियों में से कई एक कहने लगे, तुम वह काम क्यों करते हो जो सब्त के दिन करना उचित न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यीशु ने उन का उत्तर दिया; क्या तुम ने यह नहीं पढ़ा, कि दाऊद ने जब वह और उसके साथी भूखे थे तो क्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बाप-दादे भविष्यद्वक्ताओं के साथ भी वैसा ही किया करते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वह क्योंकर परमेश्वर के घर में गया, और भेंट की रोटियां लेकर खाईं, जिन्हें खाना याजकों को छोड़ औ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सी को उचित नहीं, और अपने साथियों को भी 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और उस ने उन से कहा; मनुष्य का पुत्र सब्त के दिन का भी प्रभु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और ऐसा हुआ कि किसी और सब्त के दिन को वह आराधनालय में जाकर उपदेश करने लगा; और वहां एक मनुष्य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जिस का दाहिना हाथ सूखा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शास्त्री और फरीसी उस पर दोष लगाने का अवसर पाने के लिये उस की ताक में थे, कि देखें कि वह सब्त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दिन चंगा करता है कि न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परन्तु वह उन के विचार जानता था; इसलिये उसने सूखे हाथ वाले मनुष्य से कहा; उठ, बीच में खड़ा हो: व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उठ खड़ा हुआ।]]></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परन्तु हाय तुम पर; जो धनवान हो, क्योंकि तुम अपनी शान्ति पा चु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यीशु ने उन से कहा; मैं तुम से यह पूछता हूं कि सब्त के दिन क्या उचित है, भला करना या बुरा कर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प्राण को बचाना या नाश कर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और उस ने चारों ओर उन सभों को देखकर उस मनुष्य से कहा; अपना हाथ बढ़ा: उस ने ऐसा ही किया, और उस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हाथ फिर चंगा हो ग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परन्तु वे आपे से बाहर होकर आपस में विवाद करने लगे कि हम यीशु के साथ क्या 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और उन दिनों में वह पहाड़ पर प्रार्थना करने को निकला, और परमेश्वर से प्रार्थना करने में सारी रा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बिताई।]]></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जब दिन हुआ, तो उस ने अपने चेलों को बुलाकर उन में से बारह चुन लिए, और उन को प्रेरित क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और वे ये हैं शमौन जिस का नाम उस ने पतरस भी रखा; और उसका भाई अन्द्रियास और याकूब और यूहन्ना औ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फिलेप्पुस और बरतुल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परन्तु हाय तुम पर; जो अब तृप्त हो, क्योंकि भूखे होगे: हाय, तुम पर; जो अब हंसते हो, क्योंकि शो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और मत्ती और थोमा और हलफई का पुत्र याकूब और शमौन जो जेलोतेस कहलाता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और याकूब का बेटा यहूदा और यहूदा इसकिरयोती, जो उसका पकड़वाने वाला ब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तब वह उन के साथ उतरकर चौरस जगह में खड़ा हुआ, और उसके चेलों की बड़ी भीड़, और सारे यहूदिया औ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यरूशलेम और सूर और सैदा के समुद्र के किनारे से बहुतेरे लोग, जो उस की सुनने और अपनी बीमारियों से चं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होने के लिय उसके पास आए थे, वहां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और अशुद्ध आत्माओं के सताए हुए लोग भी अच्छे किए जाते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और सब उसे छूना चाहते थे, क्योंकि उस में से सामर्थ निकलकर सब को चंगा करती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तब उस ने अपने चेलों की ओर देखकर कहा; धन्य हो तुम, जो दीन हो, क्योंकि परमेश्वर का राज्य तुम्हा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धन्य हो तुम, जो अब भूखे हो; क्योंकि तृप्त किए जाओगे; धन्य हो तुम, जो अब रोते हो, क्योंकि हंसो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रोगे और रोओ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धन्य हो तुम, जब मनुष्य के पुत्र के कारण लोग तुम से बैर करेंगे, और तुम्हें निकाल देंगे, औ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तुम्हारी निन्दा करेंगे, और तुम्हारा नाम बुरा जानकर काट दें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दोष मत लगाओ; तो तुम पर भी दोष नहीं लगाया जाएगा: दोषी न ठहराओ, तो तुम भी दोषी नहीं ठहराए जाओ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षमा करो, तो तुम्हारी भी क्षमा की जाए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दिया करो, तो तुम्हें भी दिया जाएगा: लोग पूरा नाप दबा दबाकर और हिला हिलाकर और उभरता हुआ तुम्हा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गोद में डालेंगे, क्योंकि जिस नाप से तुम नापते हो, उसी से तुम्हारे लिये भी नापा जाए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फिर उस ने उन से एक दृष्टान्त कहा; क्या अन्धा, अन्धे को मार्ग बता सकता है? क्या दोनो गड़हे 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नहीं गिरें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चेला अपने गुरू से बड़ा नहीं, परन्तु जो कोई सिद्ध होगा, वह अपने गुरू के समान हो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तू अपने भाई की आंख के तिनके को क्यों देखता है, और अपनी ही आंख का लट्ठा तुझे नहीं सूझ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हाय, तुम पर; जब सब मनुष्य तुम्हें भला कहें, क्योंकि उन के बाप-दादे झूठे भविष्यद्वक्ताओं के सा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और जब तू अपनी ही आंख का लट्ठा नहीं देखता, तो अपने भाई से क्योंकर कह सकता है, हे भाई, ठहर जा ते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आंख से तिनके को निकाल दूं? हे कपटी, पहिले अपनी आंख से लट्ठा निकाल, तब जो तिनका तेरे भाई की आंख 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है, भली भांति देखकर निकाल सके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कोई अच्छा पेड़ नहीं, जो निकम्मा फल लाए, और न तो कोई निकम्मा पेड़ है, जो अच्छा फल लाए।]]></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हर एक पेड़ अपने फल से पहचाना जाता है; क्योंकि लोग झाड़ियों से अंजीर नहीं तोड़ते, और न झड़बेरी 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अंगू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भला मनुष्य अपने मन के भले भण्डार से भली बातें निकालता है; और बुरा मनुष्य अपने मन के बुरे भण्डा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से बुरी बातें निकालता है; क्योंकि जो मन में भरा है वही उसके मुंह पर आता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जब तुम मेरा कहना नहीं मानते, तो क्यों मुझे हे प्रभु, हे प्रभु, कहते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7. जो कोई मेरे पास आता है, और मेरी बातें सुनकर उन्हें मानता है, मैं तुम्हें बताता हूं कि वह किस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भी ऐसा ही किया करते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समान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8. वह उस मनुष्य के समान है, जिस ने घर बनाते समय भूमि गहरी खोदकर चट्टान की नेव डाली, और जब बाढ़ आई]]></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तो धारा उस घर पर लगी, परन्तु उसे हिला न सकी; क्योंकि वह पक्का बना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9. परन्तु जो सुनकर नहीं मानता, वह उस मनुष्य के समान है, जिस ने मिट्टी पर बिना नेव का घर बनाया। ज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उस पर धारा लगी, तो वह तुरन्त गिर पड़ा, और वह गिरकर सत्यानाश हो ग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परन्तु मैं तुम सुनने वालों से कहता हूं, कि अपने शत्रुओं से प्रेम रखो; जो तुम से बैर करें, उन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6]]></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2026-06-10T10:10:25Z</dcterms:created>
  <dcterms:modified xsi:type="dcterms:W3CDTF">2026-06-10T10:10:25Z</dcterms:modified>
  <dc:title>லூக்கா : 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