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8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ve not for to-morrow the work of to-day,
For time, like an arrow, is speeding away ; 
The harvest is ready, look out on the plain ;
Go, thrust in the sickle and gather the grai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, gath - - er the golden grain ; 
Go, gath - - er the golden grain ; 
The harvest is ready, lock out en the plain ; 
Go, gather the golden grain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eave not for to-morrow the work of to-day,
The moments are precious, then why should we stay ? 
The Master is calling again and again ; 
Go, thrust in the sickle and gather the gra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eave not for to-morrow the work of to-day,
The summer is waning, no longer delay ; 
The sheaves for the reaping wave 
bright o'er the plain ; 
Go, thrust in the sickle and gather the grain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2026-06-18T11:25:24Z</dcterms:created>
  <dcterms:modified xsi:type="dcterms:W3CDTF">2026-06-18T11:25:24Z</dcterms:modified>
  <dc:title>Hymn : 758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