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6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scue the perishing, care for the dying, 
Snatch them in pity from sin and the grave :
Weep o'er the erring one, lift up the fallen, 
Tell them of Jesus, the Mighty to sav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scue the perishing, care for the dying ; 
Jesus is merciful, Jesus will sav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gh they are slighting Him, still 
He is waiting. 
Waiting the penitent child to receive. 
Plead with them earnestly, plead with 
them gently ; 
He will forgive if they only believ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Down in the human heart, crushed 
by the tempter, 
Feelings lie buried that grace can restore :
Touched by a loving hand, wakened by kindness, 
Chords that were broken will vibrate once mor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Rescue the perishing, duty demands it ;  
Strength for thy labour the Lord will provide :
Back to the narrow way patiently 
win them ; 
Tell the poor wanderer a Saviour has di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2026-07-31T14:00:22Z</dcterms:created>
  <dcterms:modified xsi:type="dcterms:W3CDTF">2026-07-31T14:00:22Z</dcterms:modified>
  <dc:title>Hymn : 814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