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8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weary heart, why seek in vain 
The balm of rest from earth to gain, 
While Jesus waits, your King to reign, 
And all your sins forgive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wake, arise ! no more delay ; 
He calls you now----- His voice obey ; 
The loving words He speaks to-day, 
Oh hear, and you shall liv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 calls again ; on Him believe, 
His gift of grace through faith receive ; 
Your truest Friend no longer grieve, 
But haste your heart to giv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o Jesus come, and at His feet 
That precious name with praise repeat ;
Oh, trust Him now, and learn how sweet 
The peace His love will giv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2026-07-30T13:52:41Z</dcterms:created>
  <dcterms:modified xsi:type="dcterms:W3CDTF">2026-07-30T13:52:41Z</dcterms:modified>
  <dc:title>Hymn : 384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