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்திமரம் காய்காய்த்தது; திராட்சக்கொடிகள் பூப்பூத்து வாசனையும் பரிமளிக்கிறது; என் பிரியமே! என் ரூபவதியே! நீ எழுந்துவா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ன்மலையின் வெடிப்புகளிலும் சிகரங்களின் மறைவிடங்களிலும் தங்குகிற என் புறாவே! உன் முக ரூபத்தை எனக்குக் காண்பி, உன் சத்தத்தை நான் கேட்கட்டும்; உன் சத்தம் இன்பமும் உன் முகரூபம் அழகுமாயிருக்கிறது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ன்மலையின் வெடிப்புகளிலும் சிகரங்களின் மறைவிடங்களிலும் தங்குகிற என் புறாவே! உன் முக ரூபத்தை எனக்குக் காண்பி, உன் சத்தத்தை நான் கேட்கட்டும்; உன் சத்தம் இன்பமும் உன் முகரூபம் அழகுமாயிருக்கிறது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ிராட்சத்தோட்டங்களைக் காக்கிற குழிநரிகளையும் சிறுநரிகளையும் நமக்குப் பிடியுங்கள்; நம்முடைய திராட்சத்தோட்டங்கள் பூவும் பிஞ்சுமாயிருக்கிறத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நேசர் என்னுடையவர், நான் அவருடையவள். அவர் லீலி புஷ்பங்களுக்குள்ளே மேய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நேசரே! பகல் குளிர்ச்சியாகி, நிழல் சாய்ந்துபோகும்வரைக்கும், நீர் திரும்பி, குன்றும் பிளப்புமான கன்மலைகளில் குதித்துவரும் கலைமானுக்கும் மரைகளின் குட்டிக்கும் சமானமாயிர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நேசரே! பகல் குளிர்ச்சியாகி, நிழல் சாய்ந்துபோகும்வரைக்கும், நீர் திரும்பி, குன்றும் பிளப்புமான கன்மலைகளில் குதித்துவரும் கலைமானுக்கும் மரைகளின் குட்டிக்கும் சமானமாயிர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சாரோனின் ரோஜாவும், பள்ளத்தாக்குகளின் லீலிபுஷ்பமுமாயிருக்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ுள்ளுகளுக்குள்ளே லீலிபுஷ்பம் எப்படியிருக்கிறதோ, அப்படியே குமாரத்திகளுக்குள்ளே எனக்குப் பிரியமானவளும் இருக்கி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ட்டுமரங்களுக்குள்ளே கிச்சிலிமரம் எப்படியிருக்கிறதோ, அப்படியே குமாரருக்குள்ளே என் நேசர் இருக்கிறார்; அதின் நிழலிலே வாஞ்சையாய் உட்காருகிறேன், அதின் கனி என் வாய்க்கு மதுரமா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ு என் நேசருடைய சத்தம்! இதோ, அவர் மலைகள்மேல் குதித்தும் மேடுகள்மேல் துள்ளியும் வருகிற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ட்டுமரங்களுக்குள்ளே கிச்சிலிமரம் எப்படியிருக்கிறதோ, அப்படியே குமாரருக்குள்ளே என் நேசர் இருக்கிறார்; அதின் நிழலிலே வாஞ்சையாய் உட்காருகிறேன், அதின் கனி என் வாய்க்கு மதுரமாயிருக்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ை விருந்துசாலைக்கு அழைத்துக்கொண்டுபோனார்; என்மேல் பறந்த அவருடைய கொடி நேசம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ிராட்சரசத்தால் என்னைத் தேற்றுங்கள், கிச்சிலிப்பழங்களால் என்னை ஆற்றுங்கள்; நேசத்தால் சோகமடைந்திருக்கிற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இடதுகை என் தலையின்கீழ் இருக்கிறது; அவர் வலதுகை என்னை அணைத்துக்கொள்ளு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ுசலேமின் குமாரத்திகளே! எனக்குப் பிரியமானவளுக்கு மனதாகுமட்டும், நீங்கள் அவளை விழிக்கப்பண்ணாமலும் எழுப்பாமலுமிருக்கும்படி வெளிமான்கள்மேலும் வெளியின் மரைகள்மேலும் உங்களை ஆணையிடுகிற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ுசலேமின் குமாரத்திகளே! எனக்குப் பிரியமானவளுக்கு மனதாகுமட்டும், நீங்கள் அவளை விழிக்கப்பண்ணாமலும் எழுப்பாமலுமிருக்கும்படி வெளிமான்கள்மேலும் வெளியின் மரைகள்மேலும் உங்களை ஆணையிட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நேசர் வெளிமானுக்கும் மரைக்குட்டிக்கும் ஒப்பாயிருக்கிறார்; இதோ, அவர் எங்கள் மதிலுக்குப்புறம்பே நின்று, பலகணி வழியாய்ப் பார்த்து, கிராதியின் வழியாய்த் தமது மலர்ந்த முகத்தைக் காண்பிக்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நேசர் வெளிமானுக்கும் மரைக்குட்டிக்கும் ஒப்பாயிருக்கிறார்; இதோ, அவர் எங்கள் மதிலுக்குப்புறம்பே நின்று, பலகணி வழியாய்ப் பார்த்து, கிராதியின் வழியாய்த் தமது மலர்ந்த முகத்தைக் காண்பிக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 நேசர் என்னோடே பேசி: என் பிரியமே! என் ரூபவதியே! எழுந்து வா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தோ, மாரிகாலம் சென்றது, மழைபெய்து ஒழி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ூமியிலே புஷ்பங்கள் காணப்படுகிறது குருவிகள் பாடுங்காலம் வந்தது, காட்டுப்புறாவின் சத்தம் தேசத்தில் கேட்கப்படு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ூமியிலே புஷ்பங்கள் காணப்படுகிறது குருவிகள் பாடுங்காலம் வந்தது, காட்டுப்புறாவின் சத்தம் தேசத்தில் கேட்கப்படு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்திமரம் காய்காய்த்தது; திராட்சக்கொடிகள் பூப்பூத்து வாசனையும் பரிமளிக்கிறது; என் பிரியமே! என் ரூபவதியே! நீ எழுந்துவா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8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ise, my love, my fair one, and com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O my dove, that are in the clefts of the rock, in the secret places of the stairs, let me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countenance, let me hear your voice; for sweet is your voice, and your countenance is come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ake us the foxes, the little foxes, that spoil the vines: for our vines have tender grap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y beloved is mine, and I am his: he feeds among the lil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Until the day break, and the shadows flee away, turn, my beloved, and be you like a roe 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 hart upon the mountains of B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am the rose of Sharon, and the lily of the valle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s the lily among thorns, so is my love among the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s the apple tree among the trees of the wood, so is my beloved among the sons. I sat down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voice of my beloved! behold, he comes leaping upon the mountains, skipping upon the hi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hadow with great delight, and his fruit was sweet to my tas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brought me to the banqueting house, and his banner over me was l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tay me with flagons, comfort me with apples: for I am sick of lo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is left hand is under my head, and his right hand does embrac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 charge you, O all of you daughters of Jerusalem, by the roes, and by the hinds of the fiel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all of you stir not up, nor awake my love, till he pl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y beloved is like a roe or a young hart: behold, he stands behind our wall, he looks forth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ndows, showing himself through the latt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My beloved spoke, and said unto me, Rise up, my love, my fair one, and com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, lo, the winter is past, the rain is over and gon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 flowers appear on the earth; the time of the singing of birds has come, and the voic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tle is heard in our l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fig tree puts forth her green figs, and the vines with the tender grape give a good sm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ன்னதப்பாட்டு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2026-07-18T19:08:54Z</dcterms:created>
  <dcterms:modified xsi:type="dcterms:W3CDTF">2026-07-18T19:08:54Z</dcterms:modified>
  <dc:title>உன்னதப்பாட்டு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