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140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8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ஒருவரும் சேரக்கூடாத ஓளியி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8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சம் செய்ப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8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ரே பரிசுத்த தெய்வம் -2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8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ரே நீர் மாத்திரமே – 2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8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ரிசுத்தர் நீர் பரிசுத்தர் -2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8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ரே நீர் மாத்திரமே – 2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2026-07-09T11:49:51Z</dcterms:created>
  <dcterms:modified xsi:type="dcterms:W3CDTF">2026-07-09T11:49:51Z</dcterms:modified>
  <dc:title>துதிப் பாடல்கள் : 978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