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6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 Christ, I will endeavour 
To serve Thee day by day ; 
Help me to make Thee ever 
My Life, my Truth, my Way. 
When in my breast Thou burnest, 
My thoughts grow pure and bright, 
My words are calm and earnest, 
And all seems good and righ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Go with me, God my Saviour, 
Go with me every hour ; 
Control my whole behaviour 
By Thy full Spirit's power ; 
Uplift, and heal, and gladden, 
Myself and others, Lord ; 
May naught that's in me sadden 
Those here that love Thy w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hy should I not be willing 
To serve Thee with my days, 
When Thou art ever filling 
My soul with joy and praise ? 
Why should I not show others 
The Light Divine in Thee ? 
See what Thou art to me ?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2026-07-31T14:49:33Z</dcterms:created>
  <dcterms:modified xsi:type="dcterms:W3CDTF">2026-07-31T14:49:33Z</dcterms:modified>
  <dc:title>Hymn : 1125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