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ஷத்தை நன்மையால் முடிசூட்டும் தெய்வமே
வற்றாத கிருபைகளால் என்னை என்றும் நடத்திடுமே 
தடைப்பட்ட நன்மைகள் இந்த ஆண்டு நடந்திடுமே
அடைக்கப்பட்ட கதவுகள் எல்லாம் இந்த ஆண்டு திறந்திட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மேல் மகிமை என்னை மறுரூபம் ஆக்கும் மகிமை
எந்தன் வாழ்வை மாற்றிடும் மாறாத உந்தன் மகிம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தமது ஐஸ்வர்யத்தால்
என் குறைவை நிறைவாய் மாற்றி
என் வாயை நன்மையால்
திருப்தி ஆக்கும் நல்ல வருஷ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மேல் மகிமை என்னை மறுரூபம் ஆக்கும் மகிமை
எந்தன் வாழ்வை மாற்றிடும் மாறாத உந்தன் மகிம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எனக்காய் சிலுவைதனிலே
அனைத்தையும் செய்து முடித்தார்
அவர் எனக்காய் சொன்னதை
நிச்சயமாய் (நிச்சயமாக) செய்து முடிப்ப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மேல் மகிமை என்னை மறுரூபம் ஆக்கும் மகிமை
எந்தன் வாழ்வை மாற்றிடும் மாறாத உந்தன் மகிம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ஷத்தை நன்மையால் முடிசூட்டும் தெய்வமே
வற்றாத கிருபைகளால் என்னை என்றும் நடத்திடுமே
தடைப்பட்ட நன்மைகள் இந்த ஆண்டு நடந்திடுமே
அடைக்கப்பட்ட கதவுகள் எல்லாம் இந்த ஆண்டு திறந்திட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மேல் மகிமை என்னை மறுரூபம் ஆக்கும் மகிமை
எந்தன் வாழ்வை மாற்றிடும் மாறாத உந்தன் மகிம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2026-06-10T10:05:47Z</dcterms:created>
  <dcterms:modified xsi:type="dcterms:W3CDTF">2026-06-10T10:05:47Z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