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ூரியனுக்குக்கீழே நான் பட்ட பிரயாசத்தையெல்லாம் வெறுத்தேன்; எனக்குப் பின்வரப்போகிறவனுக்கு அதை நான் வைத்துப்போகவேண்டியதாகும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ூரியனுக்குக்கீழே நான் பட்ட பிரயாசத்தையெல்லாம் வெறுத்தேன்; எனக்குப் பின்வரப்போகிறவனுக்கு அதை நான் வைத்துப்போகவேண்டியதாகும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புத்திமானாயிருப்பானோ, மூடனாயிருப்பானோ, அதை யார் அறிவார்? ஆகிலும் சூரியனுக்குக்கீழே நான் பிரயாசப்பட்டு ஞானமாய்ச் சம்பாதித்த சகல வஸ்துக்களின்பேரிலும் அவன் அதிகாரியாவான்; இதுவும் மாயைய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புத்திமானாயிருப்பானோ, மூடனாயிருப்பானோ, அதை யார் அறிவார்? ஆகிலும் சூரியனுக்குக்கீழே நான் பிரயாசப்பட்டு ஞானமாய்ச் சம்பாதித்த சகல வஸ்துக்களின்பேரிலும் அவன் அதிகாரியாவான்; இதுவும் மாயைய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புத்திமானாயிருப்பானோ, மூடனாயிருப்பானோ, அதை யார் அறிவார்? ஆகிலும் சூரியனுக்குக்கீழே நான் பிரயாசப்பட்டு ஞானமாய்ச் சம்பாதித்த சகல வஸ்துக்களின்பேரிலும் அவன் அதிகாரியாவான்; இதுவும் மாயைய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சூரியனுக்குக்கீழே நான் பட்ட எல்லாப் பிரயாசத்தின்மேலுமுள்ள ஆசையை விட்டுவிட வகைபார்த்த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சூரியனுக்குக்கீழே நான் பட்ட எல்லாப் பிரயாசத்தின்மேலுமுள்ள ஆசையை விட்டுவிட வகைபார்த்த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புத்தி, யுக்தி, நிதானத்தோடு பிரயாசப்படுகிறான்; ஆகிலும் அப்படிப் பிரயாசப்படாதிருந்த வேறொருவனுக்கு அவன் அதைச் சொந்தமாக விட்டுவிடவேண்டியதாகும்; இதுவும் மாயையும் பெரிய தீங்குமாய் இ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புத்தி, யுக்தி, நிதானத்தோடு பிரயாசப்படுகிறான்; ஆகிலும் அப்படிப் பிரயாசப்படாதிருந்த வேறொருவனுக்கு அவன் அதைச் சொந்தமாக விட்டுவிடவேண்டியதாகும்; இதுவும் மாயையும் பெரிய தீங்குமாய் இ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புத்தி, யுக்தி, நிதானத்தோடு பிரயாசப்படுகிறான்; ஆகிலும் அப்படிப் பிரயாசப்படாதிருந்த வேறொருவனுக்கு அவன் அதைச் சொந்தமாக விட்டுவிடவேண்டியதாகும்; இதுவும் மாயையும் பெரிய தீங்குமாய் இ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ஞானியின் கண்கள் அவன் முகத்திலே இருக்கிறது, மூடனோ இருளிலே நடக்கிறான்; ஆகிலும் அவர்களெல்லாருக்கும் ஒரேவிதமாய்ச் சம்பவிக்கிறது என்று க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ுஷன் சூரியனுக்குக் கீழே இருக்கிற எல்லாப் பிரயாசத்தினாலும் அவனுடைய இருதயத்தின் எண்ணங்களினாலும் அவனுக்குப் பலன் என்ன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நாட்களெல்லாம் அலுப்புள்ளது, அவைகள் வருத்தமுள்ளது; இராத்திரியிலும் அவன் மனதுக்கு இளைப்பாறுதலில்லை; இதுவும் மாயைய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நாட்களெல்லாம் அலுப்புள்ளது, அவைகள் வருத்தமுள்ளது; இராத்திரியிலும் அவன் மனதுக்கு இளைப்பாறுதலில்லை; இதுவும் மாயைய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ஷன் புசித்துக் குடித்து, தன்பிரயாசத்தின் பலனை அநுபவிப்பதைப்பார்க்திலும். அவனுக்கு ஒரு நன்மையுமில்லை, இதுவும் தேவனுடைய கரத்திலிருந்து வருகிறது என்று நான் கண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ஷன் புசித்துக் குடித்து, தன்பிரயாசத்தின் பலனை அநுபவிப்பதைப்பார்க்திலும். அவனுக்கு ஒரு நன்மையுமில்லை, இதுவும் தேவனுடைய கரத்திலிருந்து வருகிறது என்று நான் கண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னைப்பார்க்கிலும் சம்பிரமமாய்ச் சாப்பிடத்தக்கவன் யார்? என்னைப்பார்க்கிலும் துரிதமாய்ச் சம்பாதிக்கத்தக்கவன் யார்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் தமது பார்வைக்கு நல்லவனாயிருக்கிறவனுக்கு ஞானத்தையும் அறிவையும் இன்பத்தையும் அளிக்கிறார்; பாவஞ்செய்கிறவனுக்கோ தமது பார்வைக்கு நல்லவனாயிருக்கிறவன் வசமாய் வைத்துவிட்டுப் போகும்பொருட்டுச் சேர்த்துக் குவித்துவைக்கும் தொல்லையை அவர் நியமித்திருக்கிறார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் தமது பார்வைக்கு நல்லவனாயிருக்கிறவனுக்கு ஞானத்தையும் அறிவையும் இன்பத்தையும் அளிக்கிறார்; பாவஞ்செய்கிறவனுக்கோ தமது பார்வைக்கு நல்லவனாயிருக்கிறவன் வசமாய் வைத்துவிட்டுப் போகும்பொருட்டுச் சேர்த்துக் குவித்துவைக்கும் தொல்லையை அவர் நியமித்திருக்கிறார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் தமது பார்வைக்கு நல்லவனாயிருக்கிறவனுக்கு ஞானத்தையும் அறிவையும் இன்பத்தையும் அளிக்கிறார்; பாவஞ்செய்கிறவனுக்கோ தமது பார்வைக்கு நல்லவனாயிருக்கிறவன் வசமாய் வைத்துவிட்டுப் போகும்பொருட்டுச் சேர்த்துக் குவித்துவைக்கும் தொல்லையை அவர் நியமித்திருக்கிறார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என் உள்ளத்திலே சொல்லிக்கொண்டது என்னவென்றால்: வா, இப்பொழுது உன்னைச் சந்தோஷத்தினாலே சோதித்துப்பார்ப்பேன், இன்பத்தை அநுபவி என்றேன்; இதோ, இதுவும் மாயையாய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ஞானியின் கண்கள் அவன் முகத்திலே இருக்கிறது, மூடனோ இருளிலே நடக்கிறான்; ஆகிலும் அவர்களெல்லாருக்கும் ஒரேவிதமாய்ச் சம்பவிக்கிறது என்று கண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கைப்பைக்குறித்து, அது பைத்தியம் என்றும் சந்தோஷத்தைக்குறித்து, அது என்ன செய்யும்? என்றும் சொன்ன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கைப்பைக்குறித்து, அது பைத்தியம் என்றும் சந்தோஷத்தைக்குறித்து, அது என்ன செய்யும்? என்றும் சொன்ன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ன்கீழ் மனுபுத்திரர் உயிரோடிருக்கும் நாளளவும் பெற்று அநுபவிக்கத்தக்கது இன்னதென்று அறியும்பொருட்டு, என் இருதயத்தை ஞானத்தால் தேற்றிக்கொண்டிருக்கும்போதே, நான் என் தேகத்தை மதுபானத்தால் சீராட்டிக்கொண்டிருக்கவும், மதியீனத்தைப் பற்றிக்கொண்டிருக்கவும் என் உள்ளத்தில் வகைதேடின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ன்கீழ் மனுபுத்திரர் உயிரோடிருக்கும் நாளளவும் பெற்று அநுபவிக்கத்தக்கது இன்னதென்று அறியும்பொருட்டு, என் இருதயத்தை ஞானத்தால் தேற்றிக்கொண்டிருக்கும்போதே, நான் என் தேகத்தை மதுபானத்தால் சீராட்டிக்கொண்டிருக்கவும், மதியீனத்தைப் பற்றிக்கொண்டிருக்கவும் என் உள்ளத்தில் வகைதேடின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ன்கீழ் மனுபுத்திரர் உயிரோடிருக்கும் நாளளவும் பெற்று அநுபவிக்கத்தக்கது இன்னதென்று அறியும்பொருட்டு, என் இருதயத்தை ஞானத்தால் தேற்றிக்கொண்டிருக்கும்போதே, நான் என் தேகத்தை மதுபானத்தால் சீராட்டிக்கொண்டிருக்கவும், மதியீனத்தைப் பற்றிக்கொண்டிருக்கவும் என் உள்ளத்தில் வகைதேடின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பெரிய வேலைகளைச் செய்தேன்; எனக்காக வீடுகளைக் கட்டினேன், திராட்சத்தோட்டங்களை நாட்டின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க்காகத் தோட்டங்களையும் சிங்காரங்களையும் உண்டாக்கி, அவைகளில் சகலவகைக் கனிவிருட்சங்களையும் நாட்டின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ரங்கள் பயிராகும் தோப்புக்கு நீர்ப்பாய்ச்சுகிறதற்குக் குளங்களை உண்டுபண்ணின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லைக்காரரையும் வேலைக்காரிகளையும் சம்பாதித்தேன்; வீட்டிலும் வேலைக்காரர் பிறந்தார்கள்; எனக்குமுன் எருசலேமிலிருந்த எல்லாரைப்பார்க்கிலும் ஆடு முதலான திரண்ட ஆஸ்திகள் எனக்கு இ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லைக்காரரையும் வேலைக்காரிகளையும் சம்பாதித்தேன்; வீட்டிலும் வேலைக்காரர் பிறந்தார்கள்; எனக்குமுன் எருசலேமிலிருந்த எல்லாரைப்பார்க்கிலும் ஆடு முதலான திரண்ட ஆஸ்திகள் எனக்கு இ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ூடனுக்குச் சம்பவிக்கிறதுபோல எனக்கும் சம்பவிக்கிறதே; அப்படியிருக்க நான் அதிக ஞானமடைந்ததினால் காரியமென்ன என்று சிந்தித்தேன்; இதுவும் மாயை என்று என் உள்ளத்தில் எண்ணின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ள்ளியையும் பொன்னையும், ராஜசம்பத்தையும் மாகாணங்களிலுள்ள பொருள்களையும் சேகரித்தேன்; சங்கீதக்காரரையும் சங்கீதக்காரிகளையும், மனுபுத்திரருக்கு இன்பமான பலவித வாத்தியங்களையும் சம்பாதித்த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ள்ளியையும் பொன்னையும், ராஜசம்பத்தையும் மாகாணங்களிலுள்ள பொருள்களையும் சேகரித்தேன்; சங்கீதக்காரரையும் சங்கீதக்காரிகளையும், மனுபுத்திரருக்கு இன்பமான பலவித வாத்தியங்களையும் சம்பாதித்த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க்குமுன் எருசலேமிலிருந்த எல்லாரைப்பார்க்கிலும் நான் பெரியவனும் திரவிய சம்பன்னனுமானேன்; என் ஞானம் என்னோடேகூட இ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க்குமுன் எருசலேமிலிருந்த எல்லாரைப்பார்க்கிலும் நான் பெரியவனும் திரவிய சம்பன்னனுமானேன்; என் ஞானம் என்னோடேகூட இ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கண்கள் இச்சித்தவைகளில் ஒன்றையும் நான் அவைகளுக்குத் தடைபண்ணவில்லை, என் இருதயத்துக்கு ஒரு சந்தோஷத்தையும் நான் வேண்டாமென்று விலக்கவில்லை; நான் செய்த முயற்சிகளிலெல்லாம் என் மனம் மகிழ்ச்சிகொண்டிருந்தது, இதுவே என் பிரயாசங்கள் எல்லாவற்றினாலும் எனக்கு வந்த பல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கண்கள் இச்சித்தவைகளில் ஒன்றையும் நான் அவைகளுக்குத் தடைபண்ணவில்லை, என் இருதயத்துக்கு ஒரு சந்தோஷத்தையும் நான் வேண்டாமென்று விலக்கவில்லை; நான் செய்த முயற்சிகளிலெல்லாம் என் மனம் மகிழ்ச்சிகொண்டிருந்தது, இதுவே என் பிரயாசங்கள் எல்லாவற்றினாலும் எனக்கு வந்த பல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கண்கள் இச்சித்தவைகளில் ஒன்றையும் நான் அவைகளுக்குத் தடைபண்ணவில்லை, என் இருதயத்துக்கு ஒரு சந்தோஷத்தையும் நான் வேண்டாமென்று விலக்கவில்லை; நான் செய்த முயற்சிகளிலெல்லாம் என் மனம் மகிழ்ச்சிகொண்டிருந்தது, இதுவே என் பிரயாசங்கள் எல்லாவற்றினாலும் எனக்கு வந்த பல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ைகள் செய்த சகல வேலைகளையும், நான் பட்ட எல்லாப் பிரயாசத்தையும் கண்ணோக்கிப் பார்த்தேன்; இதோ, எல்லாம் மாயையும், மனதுக்குச் சஞ்சலமுமாயிருந்தது; சூரியனுக்குக் கீழே பலன் ஒன்றும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ைகள் செய்த சகல வேலைகளையும், நான் பட்ட எல்லாப் பிரயாசத்தையும் கண்ணோக்கிப் பார்த்தேன்; இதோ, எல்லாம் மாயையும், மனதுக்குச் சஞ்சலமுமாயிருந்தது; சூரியனுக்குக் கீழே பலன் ஒன்றும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நான், ஞானமானது என்ன என்றும், பைத்தியமும் மதியீனமும் என்ன என்றும் பார்த்து அறியும்படி திரும்பினேன்; ராஜாவுக்குப் பின்வரும் மனுஷன் என்ன செய்யக்கூடும்? செய்ததையே செய்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ூடனுக்குச் சம்பவிக்கிறதுபோல எனக்கும் சம்பவிக்கிறதே; அப்படியிருக்க நான் அதிக ஞானமடைந்ததினால் காரியமென்ன என்று சிந்தித்தேன்; இதுவும் மாயை என்று என் உள்ளத்தில் எண்ணின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நான், ஞானமானது என்ன என்றும், பைத்தியமும் மதியீனமும் என்ன என்றும் பார்த்து அறியும்படி திரும்பினேன்; ராஜாவுக்குப் பின்வரும் மனுஷன் என்ன செய்யக்கூடும்? செய்ததையே செய்வ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ுளைப்பார்க்கிலும் வெளிச்சம் எவ்வளவு உத்தமமோ, அவ்வளவாய் மதியீனத்தைப்பார்க்கிலும் ஞானம் உத்தமமென்று கண்ட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ுளைப்பார்க்கிலும் வெளிச்சம் எவ்வளவு உத்தமமோ, அவ்வளவாய் மதியீனத்தைப்பார்க்கிலும் ஞானம் உத்தமமென்று கண்ட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டன் என்றாலும் ஞானியென்றாலும் என்றைக்கும் நினைவில் இருப்பதில்லை; இப்பொழுது இருக்கிறதெல்லாம் வருங்காலத்தில் மறக்கப்பட்டுப்போம்; மூடன் எப்படிச் சாகிறானோ அப்படியே ஞானியும் சா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டன் என்றாலும் ஞானியென்றாலும் என்றைக்கும் நினைவில் இருப்பதில்லை; இப்பொழுது இருக்கிறதெல்லாம் வருங்காலத்தில் மறக்கப்பட்டுப்போம்; மூடன் எப்படிச் சாகிறானோ அப்படியே ஞானியும் சா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இந்த ஜீவனை வெறுத்தேன்; சூரியனுக்குக்கீழே செய்யப்படும் கிரியையெல்லாம் எனக்கு விசனமாயிருந்தது; எல்லாம் மாயையும் மனதுக்குச் சஞ்சலமுமாய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இந்த ஜீவனை வெறுத்தேன்; சூரியனுக்குக்கீழே செய்யப்படும் கிரியையெல்லாம் எனக்கு விசனமாயிருந்தது; எல்லாம் மாயையும் மனதுக்குச் சஞ்சலமுமா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സൂര്യന്നു കീഴെ ഞാൻ പ്രയത്നിച്ച പ്രയത്നം ഒക്കെയും ഞാൻ വെറുത്തു; എന്റെ ശേഷം വരുവാനി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ുഷ്യന്നു ഞാൻ അതു വെച്ചേക്കേണ്ടിവരുമ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ൻ ജ്ഞാനിയായിരിക്കുമോ ഭോഷനായിരിക്കുമോ? ആർക്കറിയാം? എന്തായാലും ഞാൻ സൂര്യന്നു കീഴ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യത്നിച്ചതും ജ്ഞാനം വിളങ്ങിച്ചതും ആയ സകലപ്രയത്നഫലത്തിന്മേലും അവൻ അധികാരം പ്രാപിക്കും. അതും 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ആകയാൽ സൂര്യന്നു കീഴെ പ്രയത്നിച്ച സർവ്വപ്രയത്നത്തെക്കുറിച്ചും ഞാൻ എന്റെ ഹൃദയ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രാശപ്പെടുത്തുവാൻ തുട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ഒരുത്തൻ ജ്ഞാനത്തോടും അറിവോടും സാമർത്ഥ്യത്തോടുംകൂടെ പ്രയത്നിക്കുന്നു; എങ്കിലും അ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യത്നിക്കാത്ത ഒരുത്തന്നു അവൻ അതിനെ അവകാശമായി വെച്ചേക്കേണ്ടിവരുന്നു; അതും മായയും വലിയ തിന്മ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ജ്ഞാനിക്കു തലയിൽ കണ്ണുണ്ടു; ഭോഷൻ ഇരുട്ടിൽ നടക്കുന്നു; എന്നാൽ അവർക്കു എല്ലാവർക്കും ഗതി ഒ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സൂര്യന്നു കീഴെ പ്രയത്നിക്കുന്ന സകലപ്രയത്നംകൊണ്ടും ഹൃദയപരിശ്രമംകൊണ്ടും മനുഷ്യന്നു എന്തു ഫല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ന്റെ നാളുകൾ ഒക്കെയും ദുഃഖകരവും അവന്റെ കഷ്ടപ്പാടു വ്യസനകരവും അല്ലോ; രാത്രിയിലും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ൃദയത്തിന്നു സ്വസ്ഥതയില്ല; അതും മായ അ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തിന്നു കുടിച്ചു തന്റെ പ്രയത്നത്താൽ സുഖം അനുഭവിക്കുന്നതല്ലാതെ മനുഷ്യന്നു മറ്റൊരു നന്മയുമ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ും ദൈവത്തിന്റെ കയ്യിൽനിന്നുള്ളതു എന്നു ഞാൻ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ൻ നല്കീട്ടല്ലാതെ ആർ ഭക്ഷിക്കും ആർ അനുഭവി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തനിക്കു പ്രസാദമുള്ള മനുഷ്യന്നു അവൻ ജ്ഞാനവും അറിവും സന്തോഷവും കൊടുക്കുന്നു; പാപിക്കോ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ിക്കു പ്രസാദമുള്ളവന്നു അനുഭവമാകുവാൻ തക്കവണ്ണം ധനം സമ്പാദിക്കയും സ്വരൂപിക്കയും ചെയ്‍വാന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ഷ്ടപ്പാടു കൊടുക്കുന്നു. അതും മായയും വൃഥാപ്രയത്നവും അ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ഞാൻ എന്നോടു തന്നേ പറഞ്ഞു: വരിക; ഞാൻ നിന്നെ സന്തോഷംകൊണ്ടു പരീക്ഷിക്കും; സുഖം അനുഭവിച്ച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എന്നു ഞാൻ ഗ്ര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എന്നാൽ അതും മായ തന്നേ. ഞാൻ ചിരിയെക്കുറിച്ചു അതു ഭ്രാന്തു എന്നും സന്തോഷത്തെക്കുറ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ുകൊണ്ടെന്തു ഫലം എന്നു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നുഷ്യർക്കു ആകാശത്തിൻ കീഴെ ജീവപര്യന്തം ചെയ്‍വാൻ നല്ലതു ഏതെന്നു ഞാൻ കാണുവോളം എന്റെ ഹൃദയം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്ഞാനത്തോടെ നടത്തിക്കൊണ്ടിരിക്കെ, ഞാൻ എന്റെ ദേഹത്തെ വീഞ്ഞുകൊണ്ടു സന്തോഷിപ്പിപ്പാനും ഭോഷത്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ച്ചു കൊൾവാനും എന്റെ മനസ്സിൽ നിരൂ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ഞാൻ മഹാപ്രവൃത്തികളെ ചെയ്തു; എനിക്കു അരമനകളെ പണിതു; മുന്തിരിത്തോട്ടങ്ങളെ ഉണ്ട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ാൻ തോട്ടങ്ങളെയും ഉദ്യാനങ്ങളെയും ഉണ്ടാക്കി; അവയിൽ സകലവിധ ഫലവൃക്ഷങ്ങളെയും ന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വൃക്ഷം വെച്ചുപിടിപ്പിച്ചിരുന്ന തോപ്പു നനെപ്പാൻ കുളങ്ങളും കുഴ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ാൻ ദാസന്മാരെയും ദാസിമാരെയും വിലെക്കു വാങ്ങി; വീട്ടിൽ ജനിച്ച ദാസന്മാരും എനിക്കുണ്ടായിര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മിൽ എനിക്കുമുമ്പു ഉണ്ടായിരുന്ന ഏവരിലും അധികം ആടുമാടുകളായ ബഹുസമ്പത്തു എനിക്കു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ആകയാൽ ഞാൻ എന്നോടു: ഭോഷന്നും എനിക്കും ഗതി ഒന്നു തന്നേ; പിന്നെ ഞാൻ എന്തിന്നു അധികം ജ്ഞാ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ഞാൻ വെള്ളിയും പൊന്നും രാജാക്കന്മാർക്കും സംസ്ഥാനങ്ങൾക്കും ഉള്ള ഭണ്ഡാരവും സ്വരൂപി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ഗീതക്കാരെയും സംഗീതക്കാരത്തികളെയും മനുഷ്യരുടെ പ്രമോദമായ അനവധി സ്ത്രീജനത്തെയും സമ്പ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ഇങ്ങനെ ഞാൻ, എനിക്കുമുമ്പു യെരൂശലേമിൽ ഉണ്ടായിരുന്നു എല്ലാവരിലും മഹാനായിത്തീർന്നു അഭിവൃദ്ധ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പിച്ചു; ജ്ഞാനവും എന്നിൽ ഉറെച്ചു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ന്റെ കണ്ണു ആഗ്രഹിച്ചതൊന്നും ഞാൻ അതിന്നു നിഷേധിച്ചില്ല; എന്റെ ഹൃദയത്തിന്നു ഒരു സന്തോഷ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ലക്കിയില്ല; എന്റെ സകലപ്രയത്നവും നിമിത്തം എന്റെ ഹൃദയം സന്തോഷിച്ചു; എന്റെ സകലപ്രയത്നത്ത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ിക്കുണ്ടായ അനുഭവം ഇത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ഞാൻ എന്റെ കൈകളുടെ സകലപ്രവൃത്തികളെയും ഞാൻ ചെയ്‍വാൻ ശ്രമിച്ച സകലപരിശ്രമങ്ങളെയും നോക്കി; എല്ലാ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യയും വൃഥാപ്രയത്നവും അത്രേ; സൂര്യന്റെ കീഴിൽ യാതൊരു ലാഭവും ഇല്ല എന്ന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ാൻ ജ്ഞാനവും ഭ്രാന്തും ഭോഷത്വവും നോക്കുവാൻ തിരിഞ്ഞു; രാജാവിന്റെ ശേഷം വരുന്ന മനുഷ്യൻ എന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്പാദിക്കുന്നു എന്നു പറഞ്ഞു. ഇതും മായയത്രേ എന്നു ഞാൻ മനസ്സിൽ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ം? പണ്ടു ചെയ്തത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വെളിച്ചം ഇരുളിനെക്കാൾ ശ്രേഷ്ഠമായിരിക്കുന്നതുപോലെ ജ്ഞാനം ഭോഷത്വത്തെക്കാൾ ശ്രേഷ്ഠമായിരിക്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ഞാൻ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ഭോഷനെക്കുറിച്ചാകട്ടെ ജ്ഞാനിയെക്കുറിച്ചാകട്ടെ ശാശ്വതമായ ഓർമ്മയില്ല; വരുംകാലത്തും അവരെ ഒ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റന്നുപോകും; അയ്യോ ഭോഷൻ മരിക്കുന്നതുപോലെ ജ്ഞാനിയും മര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ങ്ങനെ സൂര്യന്നു കീഴെ നടക്കുന്ന കാര്യം എനിക്കു അനിഷ്ടമായതുകൊണ്ടു ഞാൻ ജീവനെ വെറുത്തു; എല്ലാ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യയും വൃഥാപ്രയത്നവും അ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2026-09-07T01:00:22Z</dcterms:created>
  <dcterms:modified xsi:type="dcterms:W3CDTF">2026-09-07T01:00:22Z</dcterms:modified>
  <dc:title>സഭാപ്രസംഗി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