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ஒன்றே வேண்டும் - இந்தப்
பாரில் எனக்கு மற்றேதும் வேண்டாம் - உ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ானிலத்தோர் உயர் - வான் நிலத் தேற - வல்
ஆணி துளைத்திடத் - தானே கொடுத்த - உ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ஒன்றே வேண்டும் - இந்தப்
பாரில் எனக்கு மற்றேதும் வேண்டாம் - உ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பாதம் அடைந்தவர்க் - காதவராய் பிர
சாதம் அருள் யேசு - நாதனே, என்றும் - உன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ஒன்றே வேண்டும் - இந்தப்
பாரில் எனக்கு மற்றேதும் வேண்டாம் -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ஒன்றே வேண்டும் - இந்தப்
பாரில் எனக்கு மற்றேதும் வேண்டாம் - உ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ாதனே, துங்க மெய் - வேதனே, பொங்குநற்
காதலுடன் துய்ய - தூதர் தொழுஞ் செய்ய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ஒன்றே வேண்டும் - இந்தப்
பாரில் எனக்கு மற்றேதும் வேண்டாம் - உ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ீறும் புயலினால் - வாரிதி பொங்கிடப்
பாரில் நடந்தாற்போல் - நீர்மேல் நடந்த உன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ஒன்றே வேண்டும் - இந்தப்
பாரில் எனக்கு மற்றேதும் வேண்டாம் - உ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ீசும் கமழ் கொண்ட - வாசனைத் தைலத்தை
ஆசையுடன் - மரி - பூசிப் பணிந்த - பொற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ம் ஒன்றே வேண்டும் - இந்தப்
பாரில் எனக்கு மற்றேதும் வேண்டாம் - உ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ோக்கிடமற்ற எம் ஆக்கினை யாவையும்
நீக்கிடவே மரந் - தூக்கி நடந்த - நற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2026-06-15T08:04:29Z</dcterms:created>
  <dcterms:modified xsi:type="dcterms:W3CDTF">2026-06-15T08:04:29Z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