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presProps" Target="presProps.xml"/>
  <Relationship Id="rId66" Type="http://schemas.openxmlformats.org/officeDocument/2006/relationships/viewProps" Target="viewProps.xml"/>
  <Relationship Id="rId6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 உண்டானதிலே கர்த்தருக்கு ஒரு காணிக்கையைக் கொண்டுவந்து செலுத்துங்கள்; மனமுள்ளவன் எவனோ, அவன் அதைக் கொண்டுவரட்டும்; கர்த்தருக்குச் செலுத்தும் காணிக்கை என்னவென்றால், பொன்னும், வெள்ளியும், வெண்கலம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ளநீலநூலும், இரத்தாம்பரநூலும், சிவப்புநூலும், மெல்லிய பஞ்சுநூலும், வெள்ளாட்டு மயிர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வப்புத்தீர்ந்த ஆட்டுக்கடாத்தோலும், தகசுத்தோலும், சீத்திம் மரம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ளக்குக்கு எண்ணெயும், அபிஷேக தைலத்துக்குப் பரிமளவர்க்கங்களும், தூபத்துக்குச் சுகந்தவர்க்கங்கள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ருடைய ஏபோத்திலும் மார்ப்பதக்கத்திலும் பதிக்கத்தக்க கோமேதகம் முதலிய இரத்தினங்களும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ில் ஞான இருதயமுள்ள அனைவரும் வந்து, கர்த்தர் கட்டளையிட்டவைகளையெல்லாம் செய்வார்கள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சஸ்தலத்தையும், அதின் கூடாரத்தையும், அதின் மூடியையும், அதின் கொக்கிகளையும், அதின் பலகைகளையும், அதின் தாழ்ப்பாள்களையும், அதின் தூண்களையும், அதின் பாதங்களை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சஸ்தலத்தையும், அதின் கூடாரத்தையும், அதின் மூடியையும், அதின் கொக்கிகளையும், அதின் பலகைகளையும், அதின் தாழ்ப்பாள்களையும், அதின் தூண்களையும், அதின் பாதங்கள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ட்டியையும், அதின் தண்டுகளையும், கிருபாசனத்தையும், மறைவின் திரைச்சீலைய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ஜையையும், அதின் தண்டுகளையும், அதின் சகல பணிமுட்டுகளையும், சமுகத்தப்பங்கள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இஸ்ரவேல், புத்திரராகிய சபையார் எல்லாரையும் கூடிவரச்செய்து, அவர்கள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ெளிச்சங்கொடுக்கும் குத்துவிளக்கையும், அதின் கருவிகளையும், அதின் அகல்களையும், வெளிச்சத்துக்கு எண்ணெய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ெளிச்சங்கொடுக்கும் குத்துவிளக்கையும், அதின் கருவிகளையும், அதின் அகல்களையும், வெளிச்சத்துக்கு எண்ணெய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ூபபீடத்தையும், அதின் தண்டுகளையும், அபிஷேகதைலத்தையும், சுகந்த தூபவர்க்கத்தையும், வாசஸ்தலத்தின் வாசலுக்குத் தொங்குதிரையைய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ூபபீடத்தையும், அதின் தண்டுகளையும், அபிஷேகதைலத்தையும், சுகந்த தூபவர்க்கத்தையும், வாசஸ்தலத்தின் வாசலுக்குத் தொங்குதிரையைய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கன பலிபீடத்தையும், அதின் வெண்கலச் சல்லடையையும், அதின் தண்டுகளையும், அதின் சகல பணிமுட்டுகளையும், தொட்டியையும், அதின் பாதத்தைய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கன பலிபீடத்தையும், அதின் வெண்கலச் சல்லடையையும், அதின் தண்டுகளையும், அதின் சகல பணிமுட்டுகளையும், தொட்டியையும், அதின் பாதத்தை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ராகாரத்தின் தொங்குதிரைகளையும், அதின் தூண்களையும், அதின் பாதங்களையும், பிராகாரத்து வாசலின் தொங்குதிரையைய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ராகாரத்தின் தொங்குதிரைகளையும், அதின் தூண்களையும், அதின் பாதங்களையும், பிராகாரத்து வாசலின் தொங்குதிரைய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சஸ்தலத்தின் முளைகளையும், பிராகாரத்தின் முளைகளையும், அவைகளின் கயிறுகள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ரிசுத்த ஸ்தலத்திலே ஆராதனை செய்வதற்குரிய வஸ்திரங்களையும், ஆசாரிய ஊழியஞ்செய்கிற ஆரோனின் பரிசுத்த வஸ்திரங்களையும், அவன் குமாரரின் வஸ்திரங்களையும் அவர்கள் செய்யக்கடவர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சே இஸ்ரவேல், புத்திரராகிய சபையார் எல்லாரையும் கூடிவரச்செய்து, அவர்களை நோக்க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ரிசுத்த ஸ்தலத்திலே ஆராதனை செய்வதற்குரிய வஸ்திரங்களையும், ஆசாரிய ஊழியஞ்செய்கிற ஆரோனின் பரிசுத்த வஸ்திரங்களையும், அவன் குமாரரின் வஸ்திரங்களையும் அவர்கள் செய்யக்கடவ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இஸ்ரவேல் புத்திரராகிய சபையார் எல்லாரும் மோசேயின் சமுகத்தைவிட்டுப் புறப்பட்ட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எவர்களை அவர்கள் இருதயம் எழுப்பி, எவர்களை அவர்கள் ஆவி உற்சாகப்படுத்தினதோ, அவர்கள் எல்லாரும் ஆசரிப்புக் கூடாரத்தின் வேலைக்கும் அதின் சகல ஊழியத்துக்கும், பரிசுத்த வஸ்திரங்களுக்கும் ஏற்றவைகளைக் கர்த்தருக்குக் காணிக்கையாகக் கொண்டுவ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எவர்களை அவர்கள் இருதயம் எழுப்பி, எவர்களை அவர்கள் ஆவி உற்சாகப்படுத்தினதோ, அவர்கள் எல்லாரும் ஆசரிப்புக் கூடாரத்தின் வேலைக்கும் அதின் சகல ஊழியத்துக்கும், பரிசுத்த வஸ்திரங்களுக்கும் ஏற்றவைகளைக் கர்த்தருக்குக் காணிக்கையாகக் கொண்டுவ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எவர்களை அவர்கள் இருதயம் எழுப்பி, எவர்களை அவர்கள் ஆவி உற்சாகப்படுத்தினதோ, அவர்கள் எல்லாரும் ஆசரிப்புக் கூடாரத்தின் வேலைக்கும் அதின் சகல ஊழியத்துக்கும், பரிசுத்த வஸ்திரங்களுக்கும் ஏற்றவைகளைக் கர்த்தருக்குக் காணிக்கையாகக் கொண்டுவ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ப்பூர்வமுள்ள ஸ்திரீ புருஷர் யாவரும், அஸ்தகடகங்கள், காதணிகள், மோதிரங்கள், ஆரங்கள் முதலான சகல வித பொன்னாபரணங்களையும் கொண்டு வந்தார்கள்; கர்த்தருக்குக் காணிக்கை செலுத்தின ஒவ்வொருவனும் பொன்னைக் காணிக்கையாகச் செலுத்த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ப்பூர்வமுள்ள ஸ்திரீ புருஷர் யாவரும், அஸ்தகடகங்கள், காதணிகள், மோதிரங்கள், ஆரங்கள் முதலான சகல வித பொன்னாபரணங்களையும் கொண்டு வந்தார்கள்; கர்த்தருக்குக் காணிக்கை செலுத்தின ஒவ்வொருவனும் பொன்னைக் காணிக்கையாகச் செலுத்த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ப்பூர்வமுள்ள ஸ்திரீ புருஷர் யாவரும், அஸ்தகடகங்கள், காதணிகள், மோதிரங்கள், ஆரங்கள் முதலான சகல வித பொன்னாபரணங்களையும் கொண்டு வந்தார்கள்; கர்த்தருக்குக் காணிக்கை செலுத்தின ஒவ்வொருவனும் பொன்னைக் காணிக்கையாகச் செலுத்த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ளநீலநூலையும் இரத்தாம்பர நூலையும் சிவப்புநூலையும் மெல்லிய பஞ்சு நூலையும் வெள்ளாட்டு மயிரையும் சிவப்புத்தீர்ந்த ஆட்டுக்கடாத் தோலையும் தகசுத்தோலையும் தங்களிடத்தில் வைத்திருந்த யாவரும் அவைகளைக் கொண்டுவ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ளநீலநூலையும் இரத்தாம்பர நூலையும் சிவப்புநூலையும் மெல்லிய பஞ்சு நூலையும் வெள்ளாட்டு மயிரையும் சிவப்புத்தீர்ந்த ஆட்டுக்கடாத் தோலையும் தகசுத்தோலையும் தங்களிடத்தில் வைத்திருந்த யாவரும் அவைகளைக் கொண்டுவ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ஆறுநாள் வேலைசெய்ய வேண்டும், ஏழாம்நாளோ உங்களுக்குப் பரிசுத்த நாளாய் இருப்பதாக; அது கர்த்தருக்கென்று ஓய்ந்திருக்கும் ஓய்வுநாள்; அதிலே வேலைசெய்கிறவன் எவனும் கொலைசெய்யப்படக்கட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ெள்ளியையும் வெண்கலத்தையும் கொடுக்கத்தக்க யாவரும் அவைகளைக் கர்த்தருக்குக் காணிக்கையாகக் கொண்டுவந்தார்கள். பற்பல வேலைகளுக்கு உதவும் சீத்திம் மரத்தைத் தங்களிடத்தில் வைத்திருந்த யாவரும் அவைகளைக் கொண்டுவ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ெள்ளியையும் வெண்கலத்தையும் கொடுக்கத்தக்க யாவரும் அவைகளைக் கர்த்தருக்குக் காணிக்கையாகக் கொண்டுவந்தார்கள். பற்பல வேலைகளுக்கு உதவும் சீத்திம் மரத்தைத் தங்களிடத்தில் வைத்திருந்த யாவரும் அவைகளைக் கொண்டுவ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ஞான இருதயமுள்ள ஸ்திரீகள் எல்லாரும் தங்கள் கைகளினால் நூற்று, தாங்கள் நூற்ற இளநீலநூலையும் இரத்தாம்பர நூலையும் சிவப்புநூலையும் மெல்லிய பஞ்சு நூலையும் கொண்டுவ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ஞான இருதயமுள்ள ஸ்திரீகள் எல்லாரும் தங்கள் கைகளினால் நூற்று, தாங்கள் நூற்ற இளநீலநூலையும் இரத்தாம்பர நூலையும் சிவப்புநூலையும் மெல்லிய பஞ்சு நூலையும் கொண்டுவ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ந்த ஸ்திரீகளுடைய இருதயம் ஞான எழுப்புதல் அடைந்ததோ, அவர்கள் எல்லாரும் வெள்ளாட்டு மயிரைத் திரித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ரபுக்கள் ஏபோத்திலும் மார்ப்பதக்கத்திலும் பதிக்கும் கோமேதகம் முதலிய இரத்தினங்களைய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ரபுக்கள் ஏபோத்திலும் மார்ப்பதக்கத்திலும் பதிக்கும் கோமேதகம் முதலிய இரத்தினங்களைய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ரிமளவர்க்கங்களையும், விளக்கெண்ணெயையும், அபிஷேக தைலத்துக்கும் சுகந்தவர்க்க தூபத்துக்கும் வேண்டியவைகளையும் கொண்டுவந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ெய்யப்படும்படி கர்த்தர் மோசேயைக் கொண்டு கற்பித்த வேலைக்குரிய யாவையும் கொண்டுவர, இஸ்ரவேல் புத்திரருக்குள் தங்கள் இருதயத்தில் உற்சாகமடைந்த ஸ்திரீ புருஷர் யாவரும் கர்த்தருக்குக் காணிக்கையை மனப்பூர்வமாய்க் கொண்டுவ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ெய்யப்படும்படி கர்த்தர் மோசேயைக் கொண்டு கற்பித்த வேலைக்குரிய யாவையும் கொண்டுவர, இஸ்ரவேல் புத்திரருக்குள் தங்கள் இருதயத்தில் உற்சாகமடைந்த ஸ்திரீ புருஷர் யாவரும் கர்த்தருக்குக் காணிக்கையை மனப்பூர்வமாய்க் கொண்டுவ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ஆறுநாள் வேலைசெய்ய வேண்டும், ஏழாம்நாளோ உங்களுக்குப் பரிசுத்த நாளாய் இருப்பதாக; அது கர்த்தருக்கென்று ஓய்ந்திருக்கும் ஓய்வுநாள்; அதிலே வேலைசெய்கிறவன் எவனும் கொலைசெய்யப்படக்கடவ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ெய்யப்படும்படி கர்த்தர் மோசேயைக் கொண்டு கற்பித்த வேலைக்குரிய யாவையும் கொண்டுவர, இஸ்ரவேல் புத்திரருக்குள் தங்கள் இருதயத்தில் உற்சாகமடைந்த ஸ்திரீ புருஷர் யாவரும் கர்த்தருக்குக் காணிக்கையை மனப்பூர்வமாய்க் கொண்டுவ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மோசே இஸ்ரவேல் புத்திரரை நோக்கி: பாருங்கள், கர்த்தர் யூதாவின் கோத்திரத்தில் ஊரின் மகனான ஊரியின் குமாரன் பெசலெயேலைப் பேர்சொல்லி அழைத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மோசே இஸ்ரவேல் புத்திரரை நோக்கி: பாருங்கள், கர்த்தர் யூதாவின் கோத்திரத்தில் ஊரின் மகனான ஊரியின் குமாரன் பெசலெயேலைப் பேர்சொல்லி அழைத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விசித்திரமான வேலைகளை யோசித்துச் செய்யவும், பொன்னிலும் வெள்ளியிலும் வெண்கலத்திலும் வேலைசெய்யவ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விசித்திரமான வேலைகளை யோசித்துச் செய்யவும், பொன்னிலும் வெள்ளியிலும் வெண்கலத்திலும் வேலைசெய்யவ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த்தினங்களை முத்திரை வெட்டாக வெட்டிப் பதிக்கவும், மரத்தில் சித்திர வேலை செய்து சகல விநோதமான வேலைகளைச் செய்யவ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ுக்கு ஞானத்தையும் புத்தியையும் அறிவையும் அருளி, அவன் சகலவித வேலைகளையும் செய்யும்படி தேவஆவியினாலே அவனை நிரப்பின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ுக்கு ஞானத்தையும் புத்தியையும் அறிவையும் அருளி, அவன் சகலவித வேலைகளையும் செய்யும்படி தேவஆவியினாலே அவனை நிரப்பின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இருதயத்திலும், தாண்கோத்திரத்து அகிசாமாகின் குமாரனாகிய அகோலியாபின் இருதயத்திலும், போதிக்கும் வரத்தையும் அருளின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இருதயத்திலும், தாண்கோத்திரத்து அகிசாமாகின் குமாரனாகிய அகோலியாபின் இருதயத்திலும், போதிக்கும் வரத்தையும் அருள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ஓய்வுநாளில் உங்கள் வாசஸ்தலங்களில் எங்கும் நெருப்பு மூட்டாதிருப்பீர்களாக என்னும் இவ்வார்த்தைகளைக் கைக்கொள்ளும்படி கர்த்தர் கட்டளையிட்டார்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த்திரவேலையையும் சிற்பவேலையையும், இளநீலநூலாலும் இரத்தாம்பரநூலாலும் சிவப்புநூலாலும் மெல்லிய பஞ்சுநூலாலும் செய்யப்படும் விசித்திரத் தையல்வேலையையும், சகல விசித்திர நெசவு வேலைகளையும் விநோதமான வேலைகளை யூகிக்கிறவர்களும் செய்கிறவர்களும் நிறைவேற்றும் சகலவித வேலைகளையும் செய்யும்படிக்கு அவர்களுடைய இருதயத்தை ஞானத்தினால் நிரப்பினார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த்திரவேலையையும் சிற்பவேலையையும், இளநீலநூலாலும் இரத்தாம்பரநூலாலும் சிவப்புநூலாலும் மெல்லிய பஞ்சுநூலாலும் செய்யப்படும் விசித்திரத் தையல்வேலையையும், சகல விசித்திர நெசவு வேலைகளையும் விநோதமான வேலைகளை யூகிக்கிறவர்களும் செய்கிறவர்களும் நிறைவேற்றும் சகலவித வேலைகளையும் செய்யும்படிக்கு அவர்களுடைய இருதயத்தை ஞானத்தினால் நிரப்பினார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த்திரவேலையையும் சிற்பவேலையையும், இளநீலநூலாலும் இரத்தாம்பரநூலாலும் சிவப்புநூலாலும் மெல்லிய பஞ்சுநூலாலும் செய்யப்படும் விசித்திரத் தையல்வேலையையும், சகல விசித்திர நெசவு வேலைகளையும் விநோதமான வேலைகளை யூகிக்கிறவர்களும் செய்கிறவர்களும் நிறைவேற்றும் சகலவித வேலைகளையும் செய்யும்படிக்கு அவர்களுடைய இருதயத்தை ஞானத்தினால் நிரப்பினார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மோசே இஸ்ரவேல் புத்திரராகிய சபையார் எல்லாரையும் நோக்கி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மோசே இஸ்ரவேல் புத்திரராகிய சபையார் எல்லாரையும் நோக்கி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 உண்டானதிலே கர்த்தருக்கு ஒரு காணிக்கையைக் கொண்டுவந்து செலுத்துங்கள்; மனமுள்ளவன் எவனோ, அவன் அதைக் கொண்டுவரட்டும்; கர்த்தருக்குச் செலுத்தும் காணிக்கை என்னவென்றால், பொன்னும், வெள்ளியும், வெண்கலம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bring it, an offering of the LORD; gold, and silver, and bra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blue, and purple, and scarlet, and fine linen, and goats' hai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rams' skins dyed red, and badgers' skins, and shittim wo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oil for the light, and spices for anointing oil, and for the sweet incen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onyx stones, and stones to be set for the ephod, and for the breastp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very wise hearted among you shall come, and make all that the LORD has command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tabernacle, his tent, and his covering, his clasps, and his boards, his bars, his pilla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socke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ark, and the staves thereof, with the mercy seat, and the vail of the cover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table, and his staves, and all his vessels, and the showbre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Moses gathered all the congregation of the children of Israel together, and said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candlestick also for the light, and his furniture, and his lamps, with the oil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incense altar, and his staves, and the anointing oil, and the sweet incens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ging for the door at the entering in of the tabernac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altar of burnt offering, with his brazen grate, his staves, and all his vessels, the vess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olds water and his foo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hangings of the court, his pillars, and their sockets, and the hanging for the doo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r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pins of the tabernacle, and the pins of the court, and their co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cloths of service, to do service in the holy place, the holy garments for Aaron the pri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are the words which the LORD has commanded, that all of you should d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garments of his sons, to minister in the priest's of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ll the congregation of the children of Israel departed from the presence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y came, every one whose heart stirred him up, and every one whom his spirit made will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brought the LORD's offering to the work of the tabernacle of the congregation, and for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rvice, and for the holy gar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y came, both men and women, as many as were willing hearted, and brought bracele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rings, and rings, and tablets, all jewels of gold: and every man that offered offered an offe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ld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every man, with whom was found blue, and purple, and scarlet, and fine linen, and goats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ir, and red skins of rams, and badgers' skins, brough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ix days shall work be done, but on the seventh day there shall be to you an holy day, a sabba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Every one that did offer an offering of silver and brass brought the LORD's offering: and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with whom was found shittim wood for any work of the service, brough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ll the women that were wise hearted did spin with their hands, and brought that which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spun, both of blue, and of purple, and of scarlet, and of fine lin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ll the women whose heart stirred them up in wisdom spun goats' ha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rulers brought onyx stones, and stones to be set, for the ephod, and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stplat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spice, and oil for the light, and for the anointing oil, and for the sweet incen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children of Israel brought a willing offering unto the LORD, every man and woman,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 made them willing to bring for all manner of work, which the LORD had commanded to be made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rest to the LORD: whosoever does work therein shall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Moses said unto the children of Israel, See, the LORD has called by name Bezaleel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ri, the son of Hur, of the tribe of Jud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has filled him with the spirit of God, in wisdom, in understanding, and in knowledg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all manner of workmanshi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o devise curious works, to work in gold, and in silver, and in bra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in the cutting of stones, to set them, and in carving of wood, to make any manner of cun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he has put in his heart that he may teach, both he, and Aholiab, the son of Ahisamach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ibe of 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of you shall kindle no fire throughout your habitations upon the sabba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m has he filled with wisdom of heart, to work all manner of work, of the engraver, 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nning workman, and of the embroiderer, in blue, and in purple, in scarlet, and in fine lin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weaver, even of them that do any work, and of those that devise cunning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oses spoke unto all the congregation of the children of Israel, saying, This is the 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commande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ake all of you from among you an offering unto the LORD: whosoever is of a willing heart,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2026-06-03T07:42:46Z</dcterms:created>
  <dcterms:modified xsi:type="dcterms:W3CDTF">2026-06-03T07:42:46Z</dcterms:modified>
  <dc:title>யாத்திராகமம்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