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ளநீலநூலும், இரத்தாம்பரநூலும், சிவப்புநூலும், மெல்லிய பஞ்சுநூலும், வெள்ளாட்டு மயிர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த்தீர்ந்த ஆட்டுக்கடாத்தோலும், தகசுத்தோலும், சீத்திம் மரம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ளக்குக்கு எண்ணெயும், அபிஷேக தைலத்துக்குப் பரிமளவர்க்கங்களும், தூபத்துக்குச் சுகந்தவர்க்கங்கள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ளக்குக்கு எண்ணெயும், அபிஷேக தைலத்துக்குப் பரிமளவர்க்கங்களும், தூபத்துக்குச் சுகந்தவர்க்கங்கள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ருடைய ஏபோத்திலும் மார்ப்பதக்கத்திலும் பதிக்கத்தக்க கோமேதகம் முதலிய இரத்தினங்களும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ஞான இருதயமுள்ள அனைவரும் வந்து, கர்த்தர் கட்டளையிட்டவைகளையெல்லாம் செய்வா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சஸ்தலத்தையும், அதின் கூடாரத்தையும், அதின் மூடியையும், அதின் கொக்கி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ட்டியையும், அதின் தண்டுகளையும், கிருபாசனத்தையும், மறைவின் திரைச்சீலைய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ட்டியையும், அதின் தண்டுகளையும், கிருபாசனத்தையும், மறைவின் திரைச்சீலைய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ஜையையும், அதின் தண்டுகளையும், அதின் சகல பணிமுட்டுகளையும், சமுகத்தப்பங்கள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, புத்திரராகிய சபையார் எல்லாரையும் கூடிவரச்செய்து, அவர்கள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ெளிச்சங்கொடுக்கும் குத்துவிளக்கையும், அதின் கருவிகளையும், அதின் அகல்களையும், வெளிச்சத்துக்கு எண்ணெய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பபீடத்தையும், அதின் தண்டுகளையும், அபிஷேகதைலத்தையும், சுகந்த தூபவர்க்கத்தையும், வாசஸ்தலத்தின் வாசலுக்குத் தொங்குதிரைய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பபீடத்தையும், அதின் தண்டுகளையும், அபிஷேகதைலத்தையும், சுகந்த தூபவர்க்கத்தையும், வாசஸ்தலத்தின் வாசலுக்குத் தொங்குதிரைய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கன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ாகாரத்தின் தொங்குதிரைகளையும், அதின் தூண்களையும், அதின் பாதங்களையும், பிராகாரத்து வாசலின் தொங்குதிரையைய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சஸ்தலத்தின் முளைகளையும், பிராகாரத்தின் முளைகளையும், அவைகளின் கயிறுகள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ிசுத்த ஸ்தலத்திலே ஆராதனை செய்வதற்குரிய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அவர்கள் செய்யக்கடவர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ிசுத்த ஸ்தலத்திலே ஆராதனை செய்வதற்குரிய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அவர்கள் செய்யக்கடவர்கள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இஸ்ரவேல் புத்திரராகிய சபையார் எல்லாரும் மோசேயின் சமுகத்தைவிட்டுப் புறப்ப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, புத்திரராகிய சபையார் எல்லாரையும் கூடிவரச்செய்து, அவர்கள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ெள்ளியையும் வெண்கலத்தையும் கொடுக்கத்தக்க யாவரும் அவைகளைக் கர்த்தருக்குக் காணிக்கையாகக் கொண்டுவந்தார்கள். பற்பல வேலைகளுக்கு உதவும் சீத்திம் மரத்தைத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ெள்ளியையும் வெண்கலத்தையும் கொடுக்கத்தக்க யாவரும் அவைகளைக் கர்த்தருக்குக் காணிக்கையாகக் கொண்டுவந்தார்கள். பற்பல வேலைகளுக்கு உதவும் சீத்திம் மரத்தைத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ஞான இருதயமுள்ள ஸ்திரீகள் எல்லாரும் தங்கள் கைகளினால் நூற்று, தாங்கள் நூற்ற இளநீலநூலையும் இரத்தாம்பர நூலையும் சிவப்புநூலையும் மெல்லிய பஞ்சு நூலையும் கொண்டுவ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ஞான இருதயமுள்ள ஸ்திரீகள் எல்லாரும் தங்கள் கைகளினால் நூற்று, தாங்கள் நூற்ற இளநீலநூலையும் இரத்தாம்பர நூலையும் சிவப்புநூலையும் மெல்லிய பஞ்சு நூலையும் கொண்டுவ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ஆறுநாள் வேலைசெய்ய வேண்டும், ஏழாம்நாளோ உங்களுக்குப் பரிசுத்த நாளாய் இருப்பதாக; அது கர்த்தருக்கென்று ஓய்ந்திருக்கும் ஓய்வுநாள்; அதிலே வேலைசெய்கிறவன் எவனும் கொலைசெய்யப்பட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ந்த ஸ்திரீகளுடைய இருதயம் ஞான எழுப்புதல் அடைந்ததோ, அவர்கள் எல்லாரும் வெள்ளாட்டு மயிரைத் திரித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ரபுக்கள் ஏபோத்திலும் மார்ப்பதக்கத்திலும் பதிக்கும் கோமேதகம் முதலிய இரத்தினங்களைய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ரபுக்கள் ஏபோத்திலும் மார்ப்பதக்கத்திலும் பதிக்கும் கோமேதகம் முதலிய இரத்தினங்களைய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ரிமளவர்க்கங்களையும், விளக்கெண்ணெயையும், அபிஷேக தைலத்துக்கும் சுகந்தவர்க்க தூபத்துக்கும் வேண்டியவைகளையும் கொண்டுவ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ரிமளவர்க்கங்களையும், விளக்கெண்ணெயையும், அபிஷேக தைலத்துக்கும் சுகந்தவர்க்க தூபத்துக்கும் வேண்டியவைகளையும் கொண்டுவ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மோசே இஸ்ரவேல் புத்திரரை நோக்கி: பாருங்கள், கர்த்தர் யூதாவின் கோத்திரத்தில் ஊரின்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மோசே இஸ்ரவேல் புத்திரரை நோக்கி: பாருங்கள், கர்த்தர் யூதாவின் கோத்திரத்தில் ஊரின்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ஆறுநாள் வேலைசெய்ய வேண்டும், ஏழாம்நாளோ உங்களுக்குப் பரிசுத்த நாளாய் இருப்பதாக; அது கர்த்தருக்கென்று ஓய்ந்திருக்கும் ஓய்வுநாள்; அதிலே வேலைசெய்கிறவன் எவனும் கொலைசெய்யப்பட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விசித்திரமான வேலைகளை யோசித்துச் செய்யவும், பொன்னிலும் வெள்ளியிலும் வெண்கலத்திலும் வேலைசெய்யவும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ரத்தினங்களை முத்திரை வெட்டாக வெட்டிப் பதிக்கவும், மரத்தில் சித்திர வேலை செய்து சகல விநோதமான வேலைகளைச் செய்யவ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ஞானத்தையும் புத்தியையும் அறிவையும் அருளி, அவன் சகலவித வேலைகளையும் செய்யும்படி தேவஆவியினாலே அவனை நிரப்பின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ருதயத்திலும், தாண்கோத்திரத்து அகிசாமாகின் குமாரனாகிய அகோலியாபின் இருதயத்திலும், போதிக்கும் வரத்தையும் அருளின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ருதயத்திலும், தாண்கோத்திரத்து அகிசாமாகின் குமாரனாகிய அகோலியாபின் இருதயத்திலும், போதிக்கும் வரத்தையும் அருளி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ஓய்வுநாளில் உங்கள் வாசஸ்தலங்களில் எங்கும் நெருப்பு மூட்டாதிருப்பீர்களாக என்னும் இவ்வார்த்தைகளைக் கைக்கொள்ளும்படி கர்த்தர் கட்டளையிட்டார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மோசே இஸ்ரவேல் புத்திரராகிய சபையார் எல்லாரையும் நோக்கி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ண்டானதிலே கர்த்தருக்கு ஒரு காணிக்கையைக் கொண்டுவந்து செலுத்துங்கள்; மனமுள்ளவன் எவனோ, அவன் அதைக் கொண்டுவரட்டும்; கர்த்தருக்குச் செலுத்தும் காணிக்கை என்னவென்றால், பொன்னும், வெள்ளியும், வெண்கலம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ண்டானதிலே கர்த்தருக்கு ஒரு காணிக்கையைக் கொண்டுவந்து செலுத்துங்கள்; மனமுள்ளவன் எவனோ, அவன் அதைக் கொண்டுவரட்டும்; கர்த்தருக்குச் செலுத்தும் காணிக்கை என்னவென்றால், பொன்னும், வெள்ளியும், வெண்கலம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নীল, বেগুনী ও লাল সুতো ও সূক্ষ্ম মসীনা বস্ত্র; ছাগলের লোম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লাল রঙ করা মেষ চর্ম ও মসৃণ চর্ম; বাবলা কাঠ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দীপের জন্য তেল, অভিষেকের তেলের জন্য মশলাপাতি এবং সুগন্ধি ধূপকাঠির জন্য মশলা এনে তোমরা প্রভ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ফোদ ও বক্ষাবরণের জন্য গোমেদ ও অন্যান্য মূল্যবান মণিমাণিক্যও সঙ্গে এন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োমাদের মধ্যে যারা দক্ষ কারিগর তারা এসে প্রভুর আদেশমতো জিনিস তৈরী কর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বিত্র তাঁবু, তার বাইরের তাঁবু, তার আস্তরণ, আংটাগুলি, তক্তাসমুহ, আগল, খুঁটি ও ভিত্তিসমূহ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বিত্র সিন্দুক, তার খুঁটিগুলি, আস্তরণ এবং পর্দা যা পবিত্র সিন্দুক যেখানে রাখা আছে সেই জায়গ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ঢেকে দেয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ই টেবিল ও তার পায়াগুলি, টেবিলের ওপরের সমস্ত জিনিস এবং টেবিলের ওপরের বিশেষ রুট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োশি সমস্ত ইস্রায়েলবাসীকে একত্র করল| সে তাদের বলল, “প্রভু তোমাদের যা আদেশ করেছেন তা 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াতির জন্য বাতিদানসমূহ, তার আনুষঙ্গিক অঙ্গ এবং বাতির জন্য ত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ধূপ বেদী এবং তার খুঁটিসমূহ; অভিষেকের তেল এবং সুগন্ধি ধূপ; য়ে পর্দা পবিত্র তাঁবুর প্রবেশদ্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ঢেক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হোমবলির জন্য বেদী এবং তার পিতলের জাল, খুঁটিগুলি এবং তার বাসনকোসন, পিতলের পাত্র ও তার দা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াঙ্গণের চারদিকের পর্দা, তাদের খুঁটি ও ভিত্তিসমূহ এবং প্রাঙ্গণের প্রবেশদ্বারের পর্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মাগম তাঁবুর জন্য এবং প্রাঙ্গণের জন্য কীলকগুলি এবং তাদের দড়িগুল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বিত্র স্থানে পরার জন্য যাজকের বিশেষ বস্ত্র -এসবই তোমরা আনবে| এই বিশেষ বস্ত্র যাজক হারোণ ও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রা পরবে| তারা যখন যাজক হবে তখন তারা এই বস্ত্র প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ইস্রায়েলের সমগ্র মণ্ডলী মোশির কাছ থেকে চল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লত্যেকে, যাদের হৃদয়ে প্রবৃত্তি ও মনে ইচ্ছা হল তারা প্রভুর জন্য উপহার নিয়ে এল| এই উপ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ব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গ্রীগুলি সমাগম তাঁবুর জন্য, তাঁবুর ভেতরের প্রযোজনীয জিনিস এবং বিশেষ বস্ত্র তৈরীর কাজে লাগানো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ুরুষ, স্ত্রী যারা ইচ্ছুক ছিল প্রভুর জন্য উপহার সামগ্রী নিয়ে এলো| তারা পিন, দুল, আংট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ান্য গযনা নিয়ে এল এবং সমস্ত প্রভুকে দিয়ে দিল| এটা ছিল প্রভুর জন্য বিশেষ নৈবেদ্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ে সমস্ত লোকের কাছে মিহি শনের কাপড় ছিল এবং নীল, বেগুনী ও লাল সুতো ছিল তারা তা নিয়ে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এলো, যাদের কাছে ছাগলের লোম বা লাল রঙ করা মেষের চামড়া বা মসৃণ চামড়া ছিল তারা নিয়ে এ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ারা প্রভুকে রূপো বা পিতল দিতে চাইল তারা সেটা নিয়ে এল| যাদের কাছে বাবলা কাঠ ছিল যা সমাগম তাঁব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মাণের কাজে ব্যবহার করা য়েতে পারে তারা সেটা আনল এবং তা প্রভুক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্রতিটি দক্ষ মহিলা তাদের হাত দিয়ে সুতো কিটে মিহি শনের কাপড় বুনল এবং লাল, নীল ও বেগুনী সু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ট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তোমরা ছয়দিন ধরে কাজ করবে কিন্তু সপ্তম দিনটি বিশেষভাবে বিশ্রামের জন্য থাকবে| তোমরা ঐদিন বিশ্র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ঐ দক্ষ মহিলারা যারা সাহায্য করতে চাইল, তারা ছাগলের লোম থেকে কাপড়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ইস্রায়েলবাসীদের দলপতিরা গোমেদ ও অন্যান্য মণিমাণিক্য নিয়ে এলো য়েগুলি এফোদ ও যাজকের বক্ষাবর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র লাগানো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ারা মশলা ও জলপাই তেলও নিয়ে এল, এগুলি সুগন্ধি ধূপ, অভিষেকের তেল ও প্রদীপের তেল হিসেবে ব্যবহৃ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া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মস্ত পুরুষ ও নারী, যারা সাহায্য করতে চাইছিল তারা প্রভুর জন্য উপহার সামগ্রী নিয়ে এল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দের ইচ্ছায স্বতঃস্ফূর্তভাবেই এই উপহারসামগ্রী প্রদান করল| প্রভু মোশি ও তার লোকদের য়েসব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নাতে আদেশ করেছিলেন সেইসব জিনিসই এই উপহার সামগ্রীর সাহায্যে তৈরী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রপর মোশি ইস্রায়েলবাসীদের বলল, “দেখ, প্রভু যিহূদা বংশের হূরের পৌত্র, উরির পুত্র বত্সলেল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বে এবং এইভাবে প্রভুকে সম্মান জানাবে| য়ে ব্যক্তি সপ্তম দিন কাজ করবে তাকে হত্যা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িনি তাকে ঐশ্বরিক ক্ষমতা দিয়েছেন| তিনি তাকে জ্ঞানে ও সর্বপ্রকার বিদ্য়ায পারদর্শী করে তু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ে সোনা, রূপো ও পিতলের জিনিস তৈরী করে তার ওপর কারুকার্য়্য়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ে মূল্যবান পাথর ও মণিমাণিক্য কেটে বসাতে পারে| সে কাঠ দিয়েও সর্বপ্রকার জিনিস তৈরী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প্রভু বত্সলেল ও অহলীযাবকে শিক্ষাদান করার বিশেষ ক্ষমতা দিয়েছেন| অহলীযাব হল দান বংশীয অহীষাম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্রভু এই দুজনকেই সর্বপ্রকার কাজ করার জন্য বিশেষ দক্ষতা দিয়েছেন| তারা ছুতোর এবং ধাতুর কাজে দক্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মিহি শনের কাপড়, নীল, বেগুনী এবং লাল সুতোর সাহায্যে কাপড়ে কারুকার্য়্য় করে ও কাপড় বোন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শম দিয়েও কাপড় বুন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ঐ বিশ্রামের দিন তোমাদের বাড়ীর কোথাও তোমরা আগুন পর্য়ন্ত জ্বাল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োশি ইস্রায়েলের সমস্ত মণ্ডলীকে বলল, “এইগুলি হল প্রভুর আদেশসমূহ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র জন্য বিশেষ উপহার সংগ্রহ কর| প্রত্যেকে মনে মনে ঠিক করে নেবে তোমরা কি দেবে| তারপর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কাছে উপহারসমূহ আনবে| সোনা, রূপো, পিত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2026-07-31T18:00:03Z</dcterms:created>
  <dcterms:modified xsi:type="dcterms:W3CDTF">2026-07-31T18:00:03Z</dcterms:modified>
  <dc:title>யாத்திராகமம்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