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முதல் அவர்க்காய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ளி வீசுவோம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ளி மங்கிடாமல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த்துக் கொள்ளுவோம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நோக்கிப் பார்க்க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ளி வீசுவோ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ங்கும் இங்கும் எங்க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ரகாசிப்போ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பிறர் நன்மைக்க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ளி வீசுவோம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இயேசு கற்பித்தா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லகின் மா இருள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க்க முயல்வோம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ம் சாபம் யாவ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றந்தோடிப்போ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ங்கும் இங்கும் எங்க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ரகாசிப்போ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ளி வீசவ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று தீபம்போல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ுள் நீக்கவ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ந்தகார லோகில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ளி வீசுவோம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ங்கும் இங்கும் எங்க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ரகாசிப்போ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2026-06-10T10:03:36Z</dcterms:created>
  <dcterms:modified xsi:type="dcterms:W3CDTF">2026-06-10T10:03:36Z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