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தல் அவர்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ங்கிட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 கொள்ள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ோக்கிப் பார்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றர் நன்மை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கற்ப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மா இரு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க்க முயல்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ாபம் யா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ோட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தீபம்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நீக்க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லோக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வ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2026-09-09T15:58:32Z</dcterms:created>
  <dcterms:modified xsi:type="dcterms:W3CDTF">2026-09-09T15:58:32Z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