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ுதல் அவர்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வீசுவ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மங்கிடாம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க் கொள்ளுவ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ோக்கிப் பார்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வீச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ும் இங்கும் எங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ிறர் நன்மை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வீசுவ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கற்பித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மா இரு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க்க முயல்வ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சாபம் யா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ந்தோட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ும் இங்கும் எங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வீச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 தீபம்போ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 நீக்கவ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ார லோக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வீசுவ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ும் இங்கும் எங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2026-07-25T11:43:01Z</dcterms:created>
  <dcterms:modified xsi:type="dcterms:W3CDTF">2026-07-25T11:43:01Z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