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ட்டும் எழும்ப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தியோனின் சேன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ட்டும் முழங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தான் வழிய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ட்டும் செல்ல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சேனை துதிசே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ல்லட்டும் வெல்ல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ின் எரிகோ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க்கட்டும் திற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 வாச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 மிதிக்கும் தேசமெல்லாம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ட்டும் வளர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திருச்சப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ச் சொந்தம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 பார்க்கும் பூமி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கொடி பற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க்கட்டும் பற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ஜெயக்கொடி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ட்டும் உயர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திருநாமம்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2026-09-15T19:15:37Z</dcterms:created>
  <dcterms:modified xsi:type="dcterms:W3CDTF">2026-09-15T19:15:37Z</dcterms:modified>
  <dc:title>துதிப் பாடல்கள் : 1069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