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லிபன் கன்னிகையை விவாகம்பண்ணுவதுபோல, உன் மக்கள் உன்னை விவாகம்பண்ணுவார்கள்; மணவாளன் மணவாட்டியின்மேல் மகிழ்ச்சியாயிருப்பதுபோல, உன் தேவன் உன்மேல் மகிழ்ச்சியாயிரு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லிபன் கன்னிகையை விவாகம்பண்ணுவதுபோல, உன் மக்கள் உன்னை விவாகம்பண்ணுவார்கள்; மணவாளன் மணவாட்டியின்மேல் மகிழ்ச்சியாயிருப்பதுபோல, உன் தேவன் உன்மேல் மகிழ்ச்சியாயிருப்ப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லிபன் கன்னிகையை விவாகம்பண்ணுவதுபோல, உன் மக்கள் உன்னை விவாகம்பண்ணுவார்கள்; மணவாளன் மணவாட்டியின்மேல் மகிழ்ச்சியாயிருப்பதுபோல, உன் தேவன் உன்மேல் மகிழ்ச்சியாயிருப்ப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ருசலேமே, உன் மதில்களின்மேல் பகல்முழுதும், இராமுழுதும் ஒருக்காலும் மவுனமாயிராத ஜாமக்காரரைக் கட்டளையிடுகிறேன். கர்த்தரைப் பிரஸ்தாபம்பண்ணுகிறவர்களே, நீங்கள் அமரிக்கையாயிருக்கலாக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ருசலேமே, உன் மதில்களின்மேல் பகல்முழுதும், இராமுழுதும் ஒருக்காலும் மவுனமாயிராத ஜாமக்காரரைக் கட்டளையிடுகிறேன். கர்த்தரைப் பிரஸ்தாபம்பண்ணுகிறவர்களே, நீங்கள் அமரிக்கையாயிருக்கலா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ருசலேமே, உன் மதில்களின்மேல் பகல்முழுதும், இராமுழுதும் ஒருக்காலும் மவுனமாயிராத ஜாமக்காரரைக் கட்டளையிடுகிறேன். கர்த்தரைப் பிரஸ்தாபம்பண்ணுகிறவர்களே, நீங்கள் அமரிக்கையாயிருக்கலாக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ருசலேமை ஸ்திரப்படுத்தி, பூமியிலே அதைப் புகழ்ச்சியாக்கும்வரைக்கும் அவரை அமர்ந்திருக்கவிடாத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ப் பரிசுத்த ஜனமென்றும், கர்த்தரால் மீட்கப்பபட்டவர்களென்றும் சொல்லுவார்கள்; நீ தேடிக்கொள்ளப்பட்டதென்றும், கைவிடப்படாத நகரமென்றும் பெயர்பெறு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ருசலேமை ஸ்திரப்படுத்தி, பூமியிலே அதைப் புகழ்ச்சியாக்கும்வரைக்கும் அவரை அமர்ந்திருக்கவிடாத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ருசலேமை ஸ்திரப்படுத்தி, பூமியிலே அதைப் புகழ்ச்சியாக்கும்வரைக்கும் அவரை அமர்ந்திருக்கவிடாத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நான் உன் தானியத்தை உன் சத்துருக்களுக்கு ஆகாரமாகக்கொடேன்; உன் பிரயாசத்தினாலாகிய உன் திராட்சரசத்தை அந்நிய புத்திரர் குடிப்பதுமில்லையென்று கர்த்தர் தமது வலதுகரத்தின்மேலும் தமது வல்லமையுள்ள புயத்தின்மேலும் ஆணையிட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நான் உன் தானியத்தை உன் சத்துருக்களுக்கு ஆகாரமாகக்கொடேன்; உன் பிரயாசத்தினாலாகிய உன் திராட்சரசத்தை அந்நிய புத்திரர் குடிப்பதுமில்லையென்று கர்த்தர் தமது வலதுகரத்தின்மேலும் தமது வல்லமையுள்ள புயத்தின்மேலும் ஆணையி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ச் சேர்த்தவர்களே அதைப் புசித்துக் கர்த்தரைத் துதிப்பார்கள்; அதைக் கூட்டிவைத்தவர்களே என் பரிசுத்த ஸ்தலத்தின் பிராகாரங்களில் அதைக் குடி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ச் சேர்த்தவர்களே அதைப் புசித்துக் கர்த்தரைத் துதிப்பார்கள்; அதைக் கூட்டிவைத்தவர்களே என் பரிசுத்த ஸ்தலத்தின் பிராகாரங்களில் அதைக் குடி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ச் சேர்த்தவர்களே அதைப் புசித்துக் கர்த்தரைத் துதிப்பார்கள்; அதைக் கூட்டிவைத்தவர்களே என் பரிசுத்த ஸ்தலத்தின் பிராகாரங்களில் அதைக் குடி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சல்கள் வழியாய்ப் பிரவேசியுங்கள், பிரவேசியுங்கள்; ஜனத்துக்கு வழியைச் செவ்வைப்படுத்துங்கள், பாதையை உயர்த்துங்கள், உயர்த்துங்கள்; அதிலுள்ள கற்களைப் பொறுக்கிப்போடுங்கள்; ஜனங்களுக்காகக் கொடியை ஏற்ற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சல்கள் வழியாய்ப் பிரவேசியுங்கள், பிரவேசியுங்கள்; ஜனத்துக்கு வழியைச் செவ்வைப்படுத்துங்கள், பாதையை உயர்த்துங்கள், உயர்த்துங்கள்; அதிலுள்ள கற்களைப் பொறுக்கிப்போடுங்கள்; ஜனங்களுக்காகக் கொடியை ஏற்ற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சீயோன் குமாரத்தியை நோக்கி: இதோ உன் இரட்சிப்பு வருகிறது, இதோ, அவர் அருளும் பலன் அவரோடும், அவர் செய்யும் பிரதிபலன் அவர் முன்பாகவும் வருகிறது என்று சொல்லுங்கள் என்று, கர்த்தர் பூமியின் கடையாந்தரம் வரைக்கும் கூற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ப் பரிசுத்த ஜனமென்றும், கர்த்தரால் மீட்கப்பபட்டவர்களென்றும் சொல்லுவார்கள்; நீ தேடிக்கொள்ளப்பட்டதென்றும், கைவிடப்படாத நகரமென்றும் பெயர்பெறு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சீயோன் குமாரத்தியை நோக்கி: இதோ உன் இரட்சிப்பு வருகிறது, இதோ, அவர் அருளும் பலன் அவரோடும், அவர் செய்யும் பிரதிபலன் அவர் முன்பாகவும் வருகிறது என்று சொல்லுங்கள் என்று, கர்த்தர் பூமியின் கடையாந்தரம் வரைக்கும் கூற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யோனினிமித்தமும் எருசலேமினிமித்தமும் நான் மவுனமாயிராமலும், அதின் நீதி பிரகாசத்தைப்போலவும், அதின் இரட்சிப்பு எரிகிற தீவட்டியைப்போலவும் வெளிப்படுமட்டும் அமராமலும் இரு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யோனினிமித்தமும் எருசலேமினிமித்தமும் நான் மவுனமாயிராமலும், அதின் நீதி பிரகாசத்தைப்போலவும், அதின் இரட்சிப்பு எரிகிற தீவட்டியைப்போலவும் வெளிப்படுமட்டும் அமராமலும் இரு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யோனினிமித்தமும் எருசலேமினிமித்தமும் நான் மவுனமாயிராமலும், அதின் நீதி பிரகாசத்தைப்போலவும், அதின் இரட்சிப்பு எரிகிற தீவட்டியைப்போலவும் வெளிப்படுமட்டும் அமராமலும் இரு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ாதிகள் உன் நீதியையும், சகல ராஜாக்களும் உன் மகிமையையும் காண்பார்கள்; கர்த்தருடைய வாய் சொல்லும் புது நாமத்தால் நீ அழைக்கப்படு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ாதிகள் உன் நீதியையும், சகல ராஜாக்களும் உன் மகிமையையும் காண்பார்கள்; கர்த்தருடைய வாய் சொல்லும் புது நாமத்தால் நீ அழைக்கப்படுவ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கர்த்தருடைய கையில் அலங்காரமான கிரீடமும், உன் தேவனுடைய கரத்தில் ராஜமுடியுமாயிருப்ப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াকে আর কেউ ত্যাজ্য লোক বলবে না| তোমার ভূমিকে কেউ ‘ধ্বংসস্থান’ বলবে না| তারা তোমাকে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ভালোবাসার লোক|’ তোমার দেশকে বলা হবে, ‘কনে|’ কেন? কারণ ঈশ্বর তোমাদের ভালবাসেন| তোমাদের দেশ ব্বিাহ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খন কোন যুবক কোন যুবতীকে ভালবাসে তখন সে তাকে বিয়ে করে এবং যুবতীটি বিয়ের পর তার স্ত্রী হয়| এক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 তোমার জমি হবে তোমার শিশুদের| এক জন লোক তার নতুন স্ত্রীকে পেয়ে খুব খুশী হয়| একই রকম ভা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ও তোমাদের নিয়ে খুব সুখী হ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জেরুশালেম, তোমার প্রাচীরে আমি রক্ষী মোতাযেন করব| সেই রক্ষীরা নীরব থাকবে না| তারা দিন র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করবে|” রক্ষীরা, তোমরা প্রভুর প্রতি প্রার্থনা অব্যাহত রেখো| তোমরা অবশ্যই তাক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র কথা স্মরণ করিযে দেবে| কখনই প্রার্থনা থাম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তক্ষণ না প্রভু জেরুশালেমকে লোকের প্রশংসার শহর করে তুলছেন ততক্ষণ তুমি প্রার্থনা চালাবে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ঁর লোকদের বলা হবে “পবিত্র লোক|” “প্রভুর রক্ষা করা মানুষ|” জেরুশালেমকে বলা হবে, “আকাঙ্খিত শহ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প্রতিশ্রুতি করেছেন| প্রভু প্রমাণ হিসেবে তাঁর নিজের ক্ষমতা প্রযোগ করবেন| এবং প্রতিশ্রুতি পাল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ক্ষমতা ব্যবহ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বলেছেন, “আমি আর কখনও তোমার খাদ্য শএুদের দেবো না| আমি প্রতিশ্রুতি করছি তোমার তৈরি দ্রাক্ষার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এুরা আর নে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ে সব লোকরা শস্য সংগ্রহ করবে তারাই তা খাবে এবং এই সব লোকরা প্রভুর প্রশংসা করবে| যে সব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 সংগ্রহ করবে তারাই দ্রাক্ষা থেকে উত্পন্ন দ্রাক্ষারস পান করতে পারবে| এই সবই আমার পবিত্রস্থ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ফটক দিয়ে এসো! পথটাকে লোকদের জন্য পরিষ্কার করো| রাস্তা প্রস্তুত করো| রাস্তার পাথর সরিয়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ুষ্যজাতির জন্য প্রতীক হিসাবে ধ্বজাটি ওড়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োন, প্রভু দূরবর্তী দেশগুলির লোকদের বলেছেন, “সিয়োনের লোকদের বল: দেখ, তোমাদের পরিত্রাতা আস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সেই শহর যা পরিত্যাগ করা হয়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োমাদের পুরস্কার আনছেন| তিনি সেই পুরস্কার সঙ্গে করে আন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সিয়োনকে আমি ভালবাসি, তাই আমি তার জন্য কথা বলে যাব| জেরুশালেমকে আমি ভালবাসি, তাই আমি কথা বন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 না| যতক্ষণ না ধার্মিকতা উজ্জ্বল আলোর মতো কিরণ দেয় ততক্ষণ আমি কথা বলে যাব| অগ্নিশিখা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ত্রাণ জ্বলে না ওঠা পর্য়ন্ত আমি কথা ব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সব জাতি তোমার ধার্মিকতা দেখতে পাবে| সমস্ত রাজারা তোমাকে সম্মান দেখাবে| তখন তোমার নতুন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প্রভু নিজেই সেই নাম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তোমার জন্য গর্বিত হবেন| তুমি হবে প্রভুর হাতের সুন্দর মুকুট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2026-08-02T14:03:26Z</dcterms:created>
  <dcterms:modified xsi:type="dcterms:W3CDTF">2026-08-02T14:03:26Z</dcterms:modified>
  <dc:title>ஏசாயா : 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