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ாசல்கள் வழியாய்ப் பிரவேசியுங்கள், பிரவேசியுங்கள்; ஜனத்துக்கு வழியைச் செவ்வைப்படுத்துங்கள், பாதையை உயர்த்துங்கள், உயர்த்துங்கள்; அதிலுள்ள கற்களைப் பொறுக்கிப்போடுங்கள்; ஜனங்களுக்காகக் கொடியை ஏற்றுங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ாசல்கள் வழியாய்ப் பிரவேசியுங்கள், பிரவேசியுங்கள்; ஜனத்துக்கு வழியைச் செவ்வைப்படுத்துங்கள், பாதையை உயர்த்துங்கள், உயர்த்துங்கள்; அதிலுள்ள கற்களைப் பொறுக்கிப்போடுங்கள்; ஜனங்களுக்காகக் கொடியை ஏற்றுங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சீயோன் குமாரத்தியை நோக்கி: இதோ உன் இரட்சிப்பு வருகிறது, இதோ, அவர் அருளும் பலன் அவரோடும், அவர் செய்யும் பிரதிபலன் அவர் முன்பாகவும் வருகிறது என்று சொல்லுங்கள் என்று, கர்த்தர் பூமியின் கடையாந்தரம் வரைக்கும் கூறு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சீயோன் குமாரத்தியை நோக்கி: இதோ உன் இரட்சிப்பு வருகிறது, இதோ, அவர் அருளும் பலன் அவரோடும், அவர் செய்யும் பிரதிபலன் அவர் முன்பாகவும் வருகிறது என்று சொல்லுங்கள் என்று, கர்த்தர் பூமியின் கடையாந்தரம் வரைக்கும் கூறு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ைப் பரிசுத்த ஜனமென்றும், கர்த்தரால் மீட்கப்பபட்டவர்களென்றும் சொல்லுவார்கள்; நீ தேடிக்கொள்ளப்பட்டதென்றும், கைவிடப்படாத நகரமென்றும் பெயர்பெறுவாய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ைப் பரிசுத்த ஜனமென்றும், கர்த்தரால் மீட்கப்பபட்டவர்களென்றும் சொல்லுவார்கள்; நீ தேடிக்கொள்ளப்பட்டதென்றும், கைவிடப்படாத நகரமென்றும் பெயர்பெறுவாய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ீயோனினிமித்தமும் எருசலேமினிமித்தமும் நான் மவுனமாயிராமலும், அதின் நீதி பிரகாசத்தைப்போலவும், அதின் இரட்சிப்பு எரிகிற தீவட்டியைப்போலவும் வெளிப்படுமட்டும் அமராமலும் இருப்ப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ீயோனினிமித்தமும் எருசலேமினிமித்தமும் நான் மவுனமாயிராமலும், அதின் நீதி பிரகாசத்தைப்போலவும், அதின் இரட்சிப்பு எரிகிற தீவட்டியைப்போலவும் வெளிப்படுமட்டும் அமராமலும் இருப்ப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ஜாதிகள் உன் நீதியையும், சகல ராஜாக்களும் உன் மகிமையையும் காண்பார்கள்; கர்த்தருடைய வாய் சொல்லும் புது நாமத்தால் நீ அழைக்கப்படுவாய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ஜாதிகள் உன் நீதியையும், சகல ராஜாக்களும் உன் மகிமையையும் காண்பார்கள்; கர்த்தருடைய வாய் சொல்லும் புது நாமத்தால் நீ அழைக்கப்படுவாய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ருசலேமே, உன் மதில்களின்மேல் பகல்முழுதும், இராமுழுதும் ஒருக்காலும் மவுனமாயிராத ஜாமக்காரரைக் கட்டளையிடுகிறேன். கர்த்தரைப் பிரஸ்தாபம்பண்ணுகிறவர்களே, நீங்கள் அமரிக்கையாயிருக்கலாகா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கர்த்தருடைய கையில் அலங்காரமான கிரீடமும், உன் தேவனுடைய கரத்தில் ராஜமுடியுமாயிருப்பாய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கர்த்தருடைய கையில் அலங்காரமான கிரீடமும், உன் தேவனுடைய கரத்தில் ராஜமுடியுமாயிருப்பாய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இனிக் கைவிடப்பட்டவள் என்னப்படாமலும், உன் தேசம் இனிப் பாழான தேசமென்னப்படாமலும், நீ எப்சி என்றும், உன் தேசம் பியூலா என்றும் சொல்லப்படும்; கர்த்தர் உன்மேல் பிரியமாயிருக்கிறார்; உன் தேசம் வாழ்க்கைப்பட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இனிக் கைவிடப்பட்டவள் என்னப்படாமலும், உன் தேசம் இனிப் பாழான தேசமென்னப்படாமலும், நீ எப்சி என்றும், உன் தேசம் பியூலா என்றும் சொல்லப்படும்; கர்த்தர் உன்மேல் பிரியமாயிருக்கிறார்; உன் தேசம் வாழ்க்கைப்பட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இனிக் கைவிடப்பட்டவள் என்னப்படாமலும், உன் தேசம் இனிப் பாழான தேசமென்னப்படாமலும், நீ எப்சி என்றும், உன் தேசம் பியூலா என்றும் சொல்லப்படும்; கர்த்தர் உன்மேல் பிரியமாயிருக்கிறார்; உன் தேசம் வாழ்க்கைப்பட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ாலிபன் கன்னிகையை விவாகம்பண்ணுவதுபோல, உன் மக்கள் உன்னை விவாகம்பண்ணுவார்கள்; மணவாளன் மணவாட்டியின்மேல் மகிழ்ச்சியாயிருப்பதுபோல, உன் தேவன் உன்மேல் மகிழ்ச்சியாயிருப்ப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ாலிபன் கன்னிகையை விவாகம்பண்ணுவதுபோல, உன் மக்கள் உன்னை விவாகம்பண்ணுவார்கள்; மணவாளன் மணவாட்டியின்மேல் மகிழ்ச்சியாயிருப்பதுபோல, உன் தேவன் உன்மேல் மகிழ்ச்சியாயிருப்ப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ருசலேமே, உன் மதில்களின்மேல் பகல்முழுதும், இராமுழுதும் ஒருக்காலும் மவுனமாயிராத ஜாமக்காரரைக் கட்டளையிடுகிறேன். கர்த்தரைப் பிரஸ்தாபம்பண்ணுகிறவர்களே, நீங்கள் அமரிக்கையாயிருக்கலாகா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எருசலேமை ஸ்திரப்படுத்தி, பூமியிலே அதைப் புகழ்ச்சியாக்கும்வரைக்கும் அவரை அமர்ந்திருக்கவிடாதிர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னி நான் உன் தானியத்தை உன் சத்துருக்களுக்கு ஆகாரமாகக்கொடேன்; உன் பிரயாசத்தினாலாகிய உன் திராட்சரசத்தை அந்நிய புத்திரர் குடிப்பதுமில்லையென்று கர்த்தர் தமது வலதுகரத்தின்மேலும் தமது வல்லமையுள்ள புயத்தின்மேலும் ஆணையிட்ட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னி நான் உன் தானியத்தை உன் சத்துருக்களுக்கு ஆகாரமாகக்கொடேன்; உன் பிரயாசத்தினாலாகிய உன் திராட்சரசத்தை அந்நிய புத்திரர் குடிப்பதுமில்லையென்று கர்த்தர் தமது வலதுகரத்தின்மேலும் தமது வல்லமையுள்ள புயத்தின்மேலும் ஆணையிட்ட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னி நான் உன் தானியத்தை உன் சத்துருக்களுக்கு ஆகாரமாகக்கொடேன்; உன் பிரயாசத்தினாலாகிய உன் திராட்சரசத்தை அந்நிய புத்திரர் குடிப்பதுமில்லையென்று கர்த்தர் தமது வலதுகரத்தின்மேலும் தமது வல்லமையுள்ள புயத்தின்மேலும் ஆணையிட்ட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ைச் சேர்த்தவர்களே அதைப் புசித்துக் கர்த்தரைத் துதிப்பார்கள்; அதைக் கூட்டிவைத்தவர்களே என் பரிசுத்த ஸ்தலத்தின் பிராகாரங்களில் அதைக் குடிப்ப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ைச் சேர்த்தவர்களே அதைப் புசித்துக் கர்த்தரைத் துதிப்பார்கள்; அதைக் கூட்டிவைத்தவர்களே என் பரிசுத்த ஸ்தலத்தின் பிராகாரங்களில் அதைக் குடிப்ப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Go through, go through the gates; prepare all of you the way of the people; cast up, cast up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ghway; gather out the stones; lift up a standard for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ehold, the LORD has proclaimed unto the end of the world, Say all of you to the daught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Zion, Behold, your salvation comes; behold, his reward is with him, and his work befor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y shall call them, The holy people, The redeemed of the LORD: and you shall be call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ught out, A city not forsak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For Zion's sake will I not hold my peace, and for Jerusalem's sake I will not rest, unti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ness thereof go forth as brightness, and the salvation thereof as a lamp that bur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Gentiles shall see your righteousness, and all kings your glory: and you shall be call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a new name, which the mouth of the LORD shall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 have set watchmen upon your walls, O Jerusalem, which shall never hold their peace day n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ou shall also be a crown of glory in the hand of the LORD, and a royal diadem in the h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You shall no more be termed Forsaken; neither shall your land any more be termed Desolate: b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be called Hephzibah, and your land Beulah: for the LORD delights in you, and your l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marr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as a young man marries a virgin, so shall your sons marry you: and as the bridegroom rejoi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the bride, so shall your God rejoice over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ight: all of you that make mention of the LORD, keep not silenc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give him no rest, till he establish, and till he make Jerusalem a praise i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LORD has sworn by his right hand, and by the arm of his strength, Surely I will no more g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corn to be food for yours enemies; and the sons of the stranger shall not drink your wine,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hich you have labour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ut they that have gathered it shall eat it, and praise the LORD; and they that have brought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gether shall drink it in the courts of my holi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2026-06-10T10:10:02Z</dcterms:created>
  <dcterms:modified xsi:type="dcterms:W3CDTF">2026-06-10T10:10:02Z</dcterms:modified>
  <dc:title>ஏசாயா : 62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