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presProps" Target="presProps.xml"/>
  <Relationship Id="rId88" Type="http://schemas.openxmlformats.org/officeDocument/2006/relationships/viewProps" Target="viewProps.xml"/>
  <Relationship Id="rId8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வானம் திறந்திருக்கிறதாகவும், நாலுமுனைகளும் கட்டப்பட்ட பெரிய துப்பட்டியைப்போல ஒருவிதமான கூடு தன்னிடத்தில் இறங்கித் தரையில் விடப்பட்டிருக்கிறதாகவும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கலில் ஏறக்குறைய ஒன்பதாம் மணிநேரத்திலே தேவனுடைய தூதன் தன்னிடத்தில் வரவும், கொர்நேலியுவே, என்று அழைக்கவும் பிரத்தியட்சமாய்த் தரிசனங்கண்டு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கலில் ஏறக்குறைய ஒன்பதாம் மணிநேரத்திலே தேவனுடைய தூதன் தன்னிடத்தில் வரவும், கொர்நேலியுவே, என்று அழைக்கவும் பிரத்தியட்சமாய்த் தரிசனங்கண்டு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ிலே பூமியிலுள்ள சலவிதமான நாலுகால் ஜீவன்களும் விருட்சங்களும், ஊரும் பிராணிகளும், ஆகாயத்துப் பறவைகளும் இருக்கிறதாகவும், கண்ட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ிலே பூமியிலுள்ள சலவிதமான நாலுகால் ஜீவன்களும் விருட்சங்களும், ஊரும் பிராணிகளும், ஆகாயத்துப் பறவைகளும் இருக்கிறதாகவும், கண்ட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ல்லாமலும் பேதுருவே, எழுந்திரு, அடித்துப் புசி என்று அவனுக்குச் சொல்லும் ஒரு சத்தம் உண்டாயிற்ற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ை உற்றுப்பார்த்து, பயந்து: ஆண்டவரே, என்ன, என்றான். அப்பொழுது அவன்: உன் ஜெபங்களும் உன் தருமங்களும் தேவனுக்கு நினைப்பூட்டுதலாக அவர் சந்நிதியில் வந்தெட்டியிருக்கிற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ை உற்றுப்பார்த்து, பயந்து: ஆண்டவரே, என்ன, என்றான். அப்பொழுது அவன்: உன் ஜெபங்களும் உன் தருமங்களும் தேவனுக்கு நினைப்பூட்டுதலாக அவர் சந்நிதியில் வந்தெட்டியிருக்கிற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ப் பேதுரு: அப்படியல்ல, ஆண்டவரே, தீட்டும் அசுத்தமுமாயிருக்கிற யாதொன்றையும் நான் ஒருக்காலும் புசித்ததில்லை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ப் பேதுரு: அப்படியல்ல, ஆண்டவரே, தீட்டும் அசுத்தமுமாயிருக்கிற யாதொன்றையும் நான் ஒருக்காலும் புசித்ததில்லை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றுநாளிலே அவர்கள் பிரயாணப்பட்டு, அந்தப் பட்டணத்துக்குச் சமீபித்து வருகையில், பேதுரு ஆறாம் மணிநேரத்தில் ஜெபம்பண்ணும்படி மேல் வீட்டில் ஏறின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ப்பொழுது நீ யோப்பா பட்டணத்துக்கு மனுஷரை அனுப்பி, பேதுரு என்று மறுபேர்கொண்ட சீமோனை அழைப்பி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தேவன் சுத்தமாக்கினவைகளை நீ தீட்டாக எண்ணாதே என்று இரண்டாந்தரமும் சத்தம் அவனுக்கு உண்டாயிற்ற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தோல் பதனிடுகிறவனாகிய சீமோன் என்னும் ஒருவனிடத்திலே தங்கியிருக்கிறான்; அவனுடைய வீடு கடலோரத்திலிருக்கிறது. நீ செய்யவேண்டியதை அவன் உனக்குச் சொல்லுவான்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தோல் பதனிடுகிறவனாகிய சீமோன் என்னும் ஒருவனிடத்திலே தங்கியிருக்கிறான்; அவனுடைய வீடு கடலோரத்திலிருக்கிறது. நீ செய்யவேண்டியதை அவன் உனக்குச் சொல்லுவான்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ூன்றாந்தரமும் அப்படியே உண்டாயிற்று. பின்பு அந்தக் கூடு திரும்ப வானத்துக்கு எடுத்துக்கொள்ளப்பட்ட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பேதுரு, தான் கண்டதரிசனத்தைக் குறித்துத் தனக்குள்ளே சந்தேகப்படுகையில், இதோ, கொர்நேலியுவினால் அனுப்பப்பட்ட மனுஷர்கள் சீமோனுடைய வீட்டை விசாரித்துக்கொண்டு வாசற்படியிலே வந்து நின்று: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பேதுரு, தான் கண்டதரிசனத்தைக் குறித்துத் தனக்குள்ளே சந்தேகப்படுகையில், இதோ, கொர்நேலியுவினால் அனுப்பப்பட்ட மனுஷர்கள் சீமோனுடைய வீட்டை விசாரித்துக்கொண்டு வாசற்படியிலே வந்து நின்று: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ொர்நேலியு தன்னுடனே பேசின தேவதூதன் போனபின்பு, தன் வீட்டு மனுஷரில் இரண்டு பேரையும் தன்னிடத்தில் சேவிக்கிற போர்ச்சேவகரில் தேவபக்தியுள்ள ஒருவனையும் அழைத்து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ொர்நேலியு தன்னுடனே பேசின தேவதூதன் போனபின்பு, தன் வீட்டு மனுஷரில் இரண்டு பேரையும் தன்னிடத்தில் சேவிக்கிற போர்ச்சேவகரில் தேவபக்தியுள்ள ஒருவனையும் அழைத்து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ேதுரு என்று மறுபேர்கொண்ட சீமோன் இங்கே தங்கியிருக்கிறாரா என்று கேட்ட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றுநாளிலே அவர்கள் பிரயாணப்பட்டு, அந்தப் பட்டணத்துக்குச் சமீபித்து வருகையில், பேதுரு ஆறாம் மணிநேரத்தில் ஜெபம்பண்ணும்படி மேல் வீட்டில் ஏறின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ல்லாவற்றையும் அவர்களுக்கு விவரித்துச் சொல்லி அவர்களை யோப்பா பட்டணத்துக்கு அனுப்பின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ேதுரு அந்தத் தரிசனத்தைக் குறித்துச் சிந்தனை பண்ணிக்கொண்டிருக்கையில், ஆவியானவர்: இதோ, மூன்று மனுஷர் உன்னைத் தேடுகிற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ேதுரு அந்தத் தரிசனத்தைக் குறித்துச் சிந்தனை பண்ணிக்கொண்டிருக்கையில், ஆவியானவர்: இதோ, மூன்று மனுஷர் உன்னைத் தேடுகிற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 எழுந்து, இறங்கி, ஒன்றுக்குஞ் சந்தேகப்படாமல், அவர்களுடனே கூடப்போ; நானே அவர்களை அனுப்பினேன் என்று அவனுக்குச் சொன்ன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பேதுரு கொர்நேலியுவினால் தன்னிடத்தில் அனுப்பப்பட்ட மனுஷரிடத்திற்கு இறங்கிப்போய்: இதோ, நீங்கள் தேடுகிறவன் நான்தான், நீங்கள் வந்திருக்கிற காரியம் என்ன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பேதுரு கொர்நேலியுவினால் தன்னிடத்தில் அனுப்பப்பட்ட மனுஷரிடத்திற்கு இறங்கிப்போய்: இதோ, நீங்கள் தேடுகிறவன் நான்தான், நீங்கள் வந்திருக்கிற காரியம் என்ன என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ற்கு அவர்கள்: நீதிமானும், தேவனுக்குப் பயப்படுகிறவரும், யூதஜனங்களெல்லாராலும் நல்லவரென்று சாட்சி பெற்றவருமாகிய கொர்நேலியு என்னும் நூற்றுக்கு அதிபதி உம்மைத் தம்முடைய வீட்டுக்கு அழைப்பித்து, உம்மால் சொல்லப்படும் வார்த்தைகளைக் கேட்கும்படி பரிசுத்த தூதனால் தேவயத்தனமாய்க் கட்டளைபெற்றார் என்ற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ற்கு அவர்கள்: நீதிமானும், தேவனுக்குப் பயப்படுகிறவரும், யூதஜனங்களெல்லாராலும் நல்லவரென்று சாட்சி பெற்றவருமாகிய கொர்நேலியு என்னும் நூற்றுக்கு அதிபதி உம்மைத் தம்முடைய வீட்டுக்கு அழைப்பித்து, உம்மால் சொல்லப்படும் வார்த்தைகளைக் கேட்கும்படி பரிசுத்த தூதனால் தேவயத்தனமாய்க் கட்டளைபெற்றார் என்ற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ற்கு அவர்கள்: நீதிமானும், தேவனுக்குப் பயப்படுகிறவரும், யூதஜனங்களெல்லாராலும் நல்லவரென்று சாட்சி பெற்றவருமாகிய கொர்நேலியு என்னும் நூற்றுக்கு அதிபதி உம்மைத் தம்முடைய வீட்டுக்கு அழைப்பித்து, உம்மால் சொல்லப்படும் வார்த்தைகளைக் கேட்கும்படி பரிசுத்த தூதனால் தேவயத்தனமாய்க் கட்டளைபெற்றார் என்ற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பேதுரு அவர்களை உள்ளே அழைத்து, அவர்களுக்கு உபசாரஞ்செய்து, மறுநாளிலே அவர்களுடனேகூடப் புறப்பட்டான்; யோப்பா பட்டணத்தாராகிய சகோதரரில் சிலரும் அவனுடனேகூடப் போன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்தாலியா பட்டாளம் என்னப்பட்ட பட்டாளத்திலே நூற்றுக்கு அதிபதியாகிய கொர்நேலியு என்னும் பேர்கொண்ட ஒரு மனுஷன் செசரியா பட்டணத்திலே இருந்த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பேதுரு அவர்களை உள்ளே அழைத்து, அவர்களுக்கு உபசாரஞ்செய்து, மறுநாளிலே அவர்களுடனேகூடப் புறப்பட்டான்; யோப்பா பட்டணத்தாராகிய சகோதரரில் சிலரும் அவனுடனேகூடப் போன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றுநாளிலே செசரியா பட்டணத்தில் பிரவேசித்தார்கள். கொர்நேலியு தன் உறவின்முறையாரையும் தன்னுடைய விசேஷித்த சிநேகிதரையும் கூடவரவழைத்து, அவர்களுக்காகக் காத்திருந்த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றுநாளிலே செசரியா பட்டணத்தில் பிரவேசித்தார்கள். கொர்நேலியு தன் உறவின்முறையாரையும் தன்னுடைய விசேஷித்த சிநேகிதரையும் கூடவரவழைத்து, அவர்களுக்காகக் காத்திருந்த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ேதுரு உள்ளே பிரவேசிக்கிறபொழுது, கொர்நேலியு அவனுக்கு எதிர்கொண்டுபோய், அவன் பாதத்தில் விழுந்து, பணிந்துகொண்ட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ேதுரு அவனைத் தூக்கியெடுத்து: எழுந்திரும், நானும் ஒரு மனுஷன்தான் என்ற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னுடனே பேசிக்கொண்டு உள்ளேபோய், அநேகர் கூடிவந்திருக்கிறதைக் கண்டு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களை நோக்கி: அந்நிய ஜாதியானுடனே கலந்து அவனிடத்தில் போக்குவரவாயிருப்பது யூதனானவனுக்கு விலக்கப்பட்டிருக்கிறதென்று நீங்கள் அறிந்திருக்கிறீர்கள்; அப்படியிருந்தும், எந்த மனுஷனையும் தீட்டுள்ளவனென்றும் அசுத்தனென்றும் நான் சொல்லாதபடிக்கு தேவன் எனக்குக் காண்பித்திருக்கிற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களை நோக்கி: அந்நிய ஜாதியானுடனே கலந்து அவனிடத்தில் போக்குவரவாயிருப்பது யூதனானவனுக்கு விலக்கப்பட்டிருக்கிறதென்று நீங்கள் அறிந்திருக்கிறீர்கள்; அப்படியிருந்தும், எந்த மனுஷனையும் தீட்டுள்ளவனென்றும் அசுத்தனென்றும் நான் சொல்லாதபடிக்கு தேவன் எனக்குக் காண்பித்திருக்கிற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களை நோக்கி: அந்நிய ஜாதியானுடனே கலந்து அவனிடத்தில் போக்குவரவாயிருப்பது யூதனானவனுக்கு விலக்கப்பட்டிருக்கிறதென்று நீங்கள் அறிந்திருக்கிறீர்கள்; அப்படியிருந்தும், எந்த மனுஷனையும் தீட்டுள்ளவனென்றும் அசுத்தனென்றும் நான் சொல்லாதபடிக்கு தேவன் எனக்குக் காண்பித்திருக்கிற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கையால் நீங்கள் என்னை அழைப்பித்தபோது நான் எதிர்பேசாமல் வந்தேன். இப்போதும் என்ன காரியத்துக்காக என்னை அழைத்தீர்கள் என்று கேட்கிறேன்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்தாலியா பட்டாளம் என்னப்பட்ட பட்டாளத்திலே நூற்றுக்கு அதிபதியாகிய கொர்நேலியு என்னும் பேர்கொண்ட ஒரு மனுஷன் செசரியா பட்டணத்திலே இருந்த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கையால் நீங்கள் என்னை அழைப்பித்தபோது நான் எதிர்பேசாமல் வந்தேன். இப்போதும் என்ன காரியத்துக்காக என்னை அழைத்தீர்கள் என்று கேட்கிறேன் என்ற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தற்குக் கொர்நேலியு: நாலு நாளைக்கு முன்னே இந்நேரத்திலே நான் உபவாசித்து, ஒன்பதாம்மணி நேரத்தில் வீட்டிலே ஜெபம்பண்ணிக்கொண்டிருந்தேன்; அப்பொழுது பிரகாசமுள்ள வஸ்திரந்தரித்த ஒரு மனுஷன் ஒருவன் எனக்கு முன்பாக நின்று: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தற்குக் கொர்நேலியு: நாலு நாளைக்கு முன்னே இந்நேரத்திலே நான் உபவாசித்து, ஒன்பதாம்மணி நேரத்தில் வீட்டிலே ஜெபம்பண்ணிக்கொண்டிருந்தேன்; அப்பொழுது பிரகாசமுள்ள வஸ்திரந்தரித்த ஒரு மனுஷன் ஒருவன் எனக்கு முன்பாக நின்று: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தற்குக் கொர்நேலியு: நாலு நாளைக்கு முன்னே இந்நேரத்திலே நான் உபவாசித்து, ஒன்பதாம்மணி நேரத்தில் வீட்டிலே ஜெபம்பண்ணிக்கொண்டிருந்தேன்; அப்பொழுது பிரகாசமுள்ள வஸ்திரந்தரித்த ஒரு மனுஷன் ஒருவன் எனக்கு முன்பாக நின்று: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கொர்நேலியுவே உன் ஜெபம் கேட்கப்பட்டது, உன் தானதருமங்கள் தேவசந்நிதியில் நினைத்தருளப்பட்டது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யோப்பா பட்டணத்துக்கு ஆளனுப்பி, பேதுரு என்று மறுபேர்கொண்ட சீமோனை வரவழைப்பாயாக, அவன் கடலோரத்திலே தோல்பதனிடுகிறவனாகிய சீமோனுடைய வீட்டிலே தங்கியிருக்கிறான்; அவன் வந்து உன்னிடத்தில் பேசுவான் என்ற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யோப்பா பட்டணத்துக்கு ஆளனுப்பி, பேதுரு என்று மறுபேர்கொண்ட சீமோனை வரவழைப்பாயாக, அவன் கடலோரத்திலே தோல்பதனிடுகிறவனாகிய சீமோனுடைய வீட்டிலே தங்கியிருக்கிறான்; அவன் வந்து உன்னிடத்தில் பேசுவான் என்ற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ந்தப்படியே நான் உடனே உம்மிடத்திற்கு ஆள் அனுப்பினேன்; நீர் வந்தது நல்ல காரியம்; தேவனாலே உமக்குக் கட்டளையிடப்பட்ட யாவையும் கேட்கும்படிக்கு நாங்கள் எல்லாரும் இப்பொழுது இங்கே தேவசமுகத்தில் கூடியிருக்கிறோம் என்ற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ந்தப்படியே நான் உடனே உம்மிடத்திற்கு ஆள் அனுப்பினேன்; நீர் வந்தது நல்ல காரியம்; தேவனாலே உமக்குக் கட்டளையிடப்பட்ட யாவையும் கேட்கும்படிக்கு நாங்கள் எல்லாரும் இப்பொழுது இங்கே தேவசமுகத்தில் கூடியிருக்கிறோம் என்ற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 பேதுரு பேசத்தொடங்கி: தேவன் பட்சபாதமுள்ளவரல்ல என்றும்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் மிகுந்த பசியடைந்து சாப்பிட மனதாயிருந்தான்; அதற்கு அவர்கள் ஆயத்தம்பண்ணுகையில், அவன் ஞானதிருஷ்டியடைந்து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எந்த ஜனத்திலாயினும் அவருக்குப் பயந்திருந்து நீதியைச் செய்கிறவன் எவனோ அவனே அவருக்கு உகந்தவன் என்றும் நிச்சயமாய் அறிந்திருக்கிறே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எல்லாருக்கும் கர்த்தராயிருக்கிற இயேசுகிறிஸ்துவைக்கொண்டு அவர் சமாதானத்தைச் சுவிசேஷமாய்க் கூறி, இஸ்ரவேல் புத்திரருக்கு அனுப்பின வார்த்தையை அறிந்திருக்கிறீர்களே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எல்லாருக்கும் கர்த்தராயிருக்கிற இயேசுகிறிஸ்துவைக்கொண்டு அவர் சமாதானத்தைச் சுவிசேஷமாய்க் கூறி, இஸ்ரவேல் புத்திரருக்கு அனுப்பின வார்த்தையை அறிந்திருக்கிறீர்களே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யோவான் ஞானஸ்நானத்தைக்குறித்துப் பிரசங்கித்தபின்பு, கலிலேயா நாடு முதற்கொண்டு யூதேயா தேசமெங்கும் நடந்த சங்கதி இதுவே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யோவான் ஞானஸ்நானத்தைக்குறித்துப் பிரசங்கித்தபின்பு, கலிலேயா நாடு முதற்கொண்டு யூதேயா தேசமெங்கும் நடந்த சங்கதி இதுவே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நசரேயனாகிய இயேசுவைத் தேவன் பரிசுத்த ஆவியினாலும் வல்லமையினாலும் அபிஷேகம்பண்ணினார்; தேவன் அவருடனேகூட இருந்தபடியினாலே அவர் நன்மைசெய்கிறவராயும் பிசாசின் வல்லமையில் அகப்பட்ட யாவரையும் குணமாக்குகிறவராயும் சுற்றித்திரிந்தார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நசரேயனாகிய இயேசுவைத் தேவன் பரிசுத்த ஆவியினாலும் வல்லமையினாலும் அபிஷேகம்பண்ணினார்; தேவன் அவருடனேகூட இருந்தபடியினாலே அவர் நன்மைசெய்கிறவராயும் பிசாசின் வல்லமையில் அகப்பட்ட யாவரையும் குணமாக்குகிறவராயும் சுற்றித்திரிந்தார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நசரேயனாகிய இயேசுவைத் தேவன் பரிசுத்த ஆவியினாலும் வல்லமையினாலும் அபிஷேகம்பண்ணினார்; தேவன் அவருடனேகூட இருந்தபடியினாலே அவர் நன்மைசெய்கிறவராயும் பிசாசின் வல்லமையில் அகப்பட்ட யாவரையும் குணமாக்குகிறவராயும் சுற்றித்திரிந்தார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யூதருடைய தேசத்திலும் எருசலேமிலும் அவர் செய்தவைகளெல்லாவற்றிலும் நாங்கள் சாட்சிகளாயிருக்கிறோம். அவரை மரத்திலே தூக்கிக் கொலைசெய்தா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யூதருடைய தேசத்திலும் எருசலேமிலும் அவர் செய்தவைகளெல்லாவற்றிலும் நாங்கள் சாட்சிகளாயிருக்கிறோம். அவரை மரத்திலே தூக்கிக் கொலைசெய்த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தேவபக்தியுள்ளவனும் தன்வீட்டாரனைவரோடும் தேவனுக்குப் பயந்தவனுமாயிருந்து, ஜனங்களுக்கு மிகுந்த தருமங்களைச் செய்து, எப்பொழுதும் தேவனை நோக்கி ஜெபம்பண்ணிக்கொண்டிருந்தான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மூன்றாம் நாளிலே தேவன் அவரை எழுப்பிப் பிரத்தியட்சமாய்க் காணும்படிசெய்தார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ஆயினும் எல்லா ஜாதிகளுக்கும் பிரத்தியட்சமாகும்படி செய்யாமல், அவர் மரித்தோரிலிருந்து எழுந்தபின்பு அவரோடே புசித்துக் குடித்தவர்களும் தேவனால் முன்பு நியமிக்கப்பட்ட சாட்சிகளுமாகிய எங்களுக்கே பிரத்தியட்சமாகும்படி செய்தார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ஆயினும் எல்லா ஜாதிகளுக்கும் பிரத்தியட்சமாகும்படி செய்யாமல், அவர் மரித்தோரிலிருந்து எழுந்தபின்பு அவரோடே புசித்துக் குடித்தவர்களும் தேவனால் முன்பு நியமிக்கப்பட்ட சாட்சிகளுமாகிய எங்களுக்கே பிரத்தியட்சமாகும்படி செய்தார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ன்றியும் அவரே உயிரோடிருக்கிறவர்களுக்கும் மரித்தோர்களுக்கும் தேவனால் ஏற்படுத்தப்பட்ட நியாதிபதியென்று ஜனங்களுக்குப் பிரசங்கிக்கவும், சாட்சியாக ஒப்புவிக்கவும், அவர் எங்களுக்குக் கட்டளையிட்டார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ன்றியும் அவரே உயிரோடிருக்கிறவர்களுக்கும் மரித்தோர்களுக்கும் தேவனால் ஏற்படுத்தப்பட்ட நியாதிபதியென்று ஜனங்களுக்குப் பிரசங்கிக்கவும், சாட்சியாக ஒப்புவிக்கவும், அவர் எங்களுக்குக் கட்டளையிட்டார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வரை விசுவாசிக்கிறவன் எவனோ அவன் அவருடைய நாமத்தினாலே பாவமன்னிப்பைப் பெறுவானென்று தீர்க்கதரிசிகளெல்லாரும் அவரைக்குறித்தே சாட்சிகொடுக்கிறார்கள் என்றான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வரை விசுவாசிக்கிறவன் எவனோ அவன் அவருடைய நாமத்தினாலே பாவமன்னிப்பைப் பெறுவானென்று தீர்க்கதரிசிகளெல்லாரும் அவரைக்குறித்தே சாட்சிகொடுக்கிறார்கள் என்றான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இந்த வார்த்தைகளைப் பேதுரு பேசிகொண்டிருக்கையில் வசனத்தைக்கேட்டவர்கள் யாவர்மேலும் பரிசுத்த ஆவியானவர் இறங்கினார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வர்கள் பல பாஷைகளைப் பேசுகிறதையும் தேவனைப் புகழுகிறதையும்,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வர்கள் பல பாஷைகளைப் பேசுகிறதையும் தேவனைப் புகழுகிறதையும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தேவபக்தியுள்ளவனும் தன்வீட்டாரனைவரோடும் தேவனுக்குப் பயந்தவனுமாயிருந்து, ஜனங்களுக்கு மிகுந்த தருமங்களைச் செய்து, எப்பொழுதும் தேவனை நோக்கி ஜெபம்பண்ணிக்கொண்டிருந்தான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பேதுருவோடேகூட வந்திருந்த விருத்தசேதனமுள்ள விசுவாசிகள் கேட்கும்போது, பரிசுத்த ஆவியின் வரம் புறஜாதிகள்மேலும் பொழிந்தருளப்பட்டதைக்குறித்துப் பிரமித்தார்கள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ப்பொழுது பேதுரு: நம்மைப்போலப் பரிசுத்த ஆவியைப் பெற்ற இவர்களும் ஞானஸ்நானம் பெறாதாபடிக்கு எவனாகிலும் தண்ணீரை விலக்கலாமா என்று சொல்லி,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ப்பொழுது பேதுரு: நம்மைப்போலப் பரிசுத்த ஆவியைப் பெற்ற இவர்களும் ஞானஸ்நானம் பெறாதாபடிக்கு எவனாகிலும் தண்ணீரை விலக்கலாமா என்று சொல்லி,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கர்த்தருடைய நாமத்தினாலே அவர்களுக்கு ஞானஸ்நானங்கொடுக்கும்படி கட்டளையிட்டான். அப்பொழுது சிலநாள் அங்கே தங்கும்படி அவனை வேண்டிக்கொண்டார்கள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கர்த்தருடைய நாமத்தினாலே அவர்களுக்கு ஞானஸ்நானங்கொடுக்கும்படி கட்டளையிட்டான். அப்பொழுது சிலநாள் அங்கே தங்கும்படி அவனை வேண்டிக்கொண்ட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வானம் திறந்திருக்கிறதாகவும், நாலுமுனைகளும் கட்டப்பட்ட பெரிய துப்பட்டியைப்போல ஒருவிதமான கூடு தன்னிடத்தில் இறங்கித் தரையில் விடப்பட்டிருக்கிறதாகவும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ನ ಬಳಿಗೆ ಇಳಿಯುವದನ್ನೂ ಕ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ಹಗಲಿನಲ್ಲಿ ಸುಮಾರು ಒಂಭತ್ತನೆಯ ತಾಸಿಗೆ (ಮೂರು ಘಂಟೆಗೆ) ಅವನಿಗಾದ ದರ್ಶನದಲ್ಲಿ ಒಬ್ಬ ದೇವದೂತನು ಅವನ ಬಳ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ಂದು--ಕೊರ್ನೇ ಲ್ಯನೇ ಎಂದು ಕರೆಯುವದನ್ನು ಅವನು ಪ್ರತ್ಯಕ್ಷವಾಗಿ ಕ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ಭೂಮಿಯ ಮೇಲಿ ರುವ ನಾಲ್ಕು ಕಾಲುಗಳುಳ್ಳ ಎಲ್ಲಾ ತರವಾದ ಪಶು ಗಳೂ ಕಾಡುಮೃಗಗಳೂ ಹರಿದಾಡುವ ಕ್ರಿಮಿಕೀಟ ಗಳೂ ಆಕಾಶ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ಕ್ಷಿಗಳೂ ಅದರೊಳಗೆ ಇದ್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ಆಗ--ಪೇತ್ರನೇ, ಎದ್ದು ಕೊಯ್ದು ತಿನ್ನು ಎಂದು ಹೇಳುವ ಒಂದು ಧ್ವನಿಯು ಅವನಿಗೆ ಕೇಳಿಸ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ಅವನು ಆ ದೂತನನ್ನು ದೃಷ್ಟಿಸಿ ನೋಡಿ ಭಯಹಿಡಿದವನಾಗಿ--ಕರ್ತನೇ, ಇದೇನು ಎಂದು ಕೇಳಲು ದೂತನು ಅವನಿಗೆ--ನಿ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ಾರ್ಥನೆಗಳೂ ನಿನ್ನ ದಾನಗಳೂ ದೇವರ ಮುಂದೆ ಜ್ಞಾಪಕಾರ್ಥವಾಗಿ ಮೇಲಕ್ಕೇರಿ ಬಂ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ಅದಕ್ಕೆ ಪೇತ್ರನು--ಕರ್ತನೇ, ಹಾಗಲ್ಲ, ನಾನೆಂದೂ ಹೊಲೆಯಾದ ಪದಾರ್ಥವನ್ನಾಗಲೀ ಅಶುದ್ಧ ಪದಾ ರ್ಥವನ್ನಾಗಲೀ ತಿಂದವನಲ್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ಮರುದಿನ ಅವರು ಪ್ರಯಾಣಮಾಡಿ ಆ ಊರಿನ ಹತ್ತಿರಕ್ಕೆ ಬರುತ್ತಿರುವಾಗ ಪೇತ್ರನು ಸುಮಾರು ಆರನೇ ತಾಸಿನಲ್ಲಿ (ಹನ್ನೆರಡ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ಈಗ ನೀನು ಯೊಪ್ಪಕ್ಕೆ ಜನರನ್ನು ಕಳುಹಿಸಿ ಪೇತ್ರನೆನಿಸಿಕೊಳ್ಳುವ ಸೀಮೋನ ನನ್ನು ಕರೆಯ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ದೇವರು ಶುದ್ಧಮಾಡಿದ್ದನ್ನು ನೀನು ಹೊಲೆಯೆನ್ನಬೇಡ ಎಂದು ತಿರಿಗಿ ಎರಡನೆಯ ಸಾರಿ ಅವನಿಗೆ ಹೇಳುವ ಧ್ವನಿಯು ಕೇಳಿಸ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ಅವನು ಚರ್ಮಕಾರನಾದ ಸೀಮೋನನ ಬಳಿಯಲ್ಲಿ ಇಳುಕೊಂಡಿದ್ದಾನೆ; ಈ ಸೀಮೋನನ ಮನೆಯು ಸಮುದ್ರದ ಬಳಿಯಲ್ಲಿದೆ. ನೀ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ಬೇಕಾದದ್ದನ್ನು ಅವನು ನಿನಗೆ ತಿಳಿಸುವನು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ಹೀಗೆ ಮೂರು ಸಾರಿ ಆಯಿತು. ತರು ವಾಯ ಆ ಪಾತ್ರೆಯು ಪುನಃ ಆಕಾಶದೊಳಗೆ ಸೇರಿ ಕೊಂಡ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ಪೇತ್ರನು ತನಗಾದ ಈ ದರ್ಶನವು ಏನಾಗಿರ ಬಹುದೆಂದು ತನ್ನಲ್ಲಿ ಸಂದೇಹಪಡುತ್ತಿರುವಾಗ ಇಗೋ, ಕೊರ್ನೇಲ್ಯನು ಕಳುಹಿಸಿದ್ದ 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ನುಷ್ಯರು ಸೀಮೋ ನನ ಮನೆ ಯಾವದು ಎಂದು ಕೇಳಿಕೊಂಡು ಬಂದು ಬಾಗಿಲ ಬಳಿಯಲ್ಲಿ ನಿಂತ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ತನ್ನ ಸಂಗಡ ಮಾತನಾಡಿದ ದೂತನು ಹೊರಟುಹೋದ ಮೇಲೆ ಕೊರ್ನೇಲ್ಯನು ತನ್ನ ಮನೆಯ ಪರಿಚಾರಕರಲ್ಲಿ ಇಬ್ಬರನ್ನೂ ತನ್ನ ಹತ್ತಿ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ಾವಾಗಲೂ ಇರುತ್ತಿದ್ದ ಸೈನಿಕರಲ್ಲಿ ಒಬ್ಬ ದೇವಭಕ್ತ ನನ್ನೂ ಕರೆ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ಪೇತ್ರನೆನಿಸಿಕೊಳ್ಳುವ ಸೀಮೋನನು ಇಲ್ಲಿ ಇಳುಕೊಂಡಿದ್ದಾನೋ ಎಂದು ಕೂಗಿ ಕೇಳ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ಘಂಟೆಗೆ) ಪ್ರಾರ್ಥನೆ ಮಾಡು ವದಕ್ಕಾಗಿ ಮಾಳಿಗೆಯನ್ನು ಹತ್ತ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ಅವರಿಗೆ ಈ ಸಂಗತಿಗಳನ್ನೆಲ್ಲಾ ವಿವರ ವಾಗಿ ಹೇಳಿ ಅವರನ್ನು ಯೊಪ್ಪಕ್ಕೆ ಕಳುಹ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ಪೇತ್ರನು ಆ ದರ್ಶನದ ವಿಷಯ ದಲ್ಲಿ ಆಲೋಚನೆ ಮಾಡುತ್ತಿರಲು ಆತ್ಮನು ಅವ ನಿಗೆ--ಅಗೋ, ಮೂವರು ಮನುಷ್ಯರು ನಿನ್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ಿಚಾರಿಸುತ್ತಾರೆ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ನೀನೆದ್ದು ಕೆಳಗಿಳಿದು ಏನೂ ಸಂಶಯಪಡದೆ ಅವರ ಜೊತೆಯಲ್ಲಿ ಹೋಗು; ನಾನೇ ಅವರನ್ನು ಕಳುಹಿಸಿದ್ದೇನೆ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ಪೇತ್ರನು ಕೆಳಗಿಳಿದು ಕೊರ್ನೇಲ್ಯನು ಕಳುಹಿಸಿದ ಆ ಮನುಷ್ಯರ ಬಳಿಗೆ ಬಂದು--ಇಗೋ, ನೀವು ವಿಚಾರಿಸುವವನು ನಾನೇ; ನೀ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ಂದ ಕಾರಣವೇನು ಎಂದು ಕೇಳಲ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ಅವರು--ಕೊರ್ನೇಲ್ಯನೆಂಬ ಒಬ್ಬ ಶತಾಧಿಪತಿ ಇದ್ದಾನೆ. ಅವನು ನೀತಿವಂತನೂ ದೇವರಿಗೆ ಭಯಪಡು ವವನೂ ಯೆಹೂದ್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ಜನಾಂಗದವರೆಲ್ಲರಿಂದ ಒಳ್ಳೇ ಹೆಸರು ಹೊಂದಿದವನೂ ಆಗಿದ್ದಾನೆ; ನಿನ್ನನ್ನು ತನ್ನ ಮನೆಗೆ ಕರೇ ಕಳುಹಿಸಿಕೊಂಡು ನಿ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ತುಗಳನ್ನು ಕೇಳಬೇಕೆಂದು ಅವನು ಪರಿಶುದ್ಧ ದೂ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ಆಗ ಪೇತ್ರನು ಅವರನ್ನು ಒಳಕ್ಕೆ ಕರೆದು ಸತ್ಕಾರ ಮಾಡಿದನು. ಮರುದಿನ ಅವನು ಎದ್ದು ಅವರ ಜೊತೆ ಯಲ್ಲಿ ಹೊರಟನ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ಕೈಸರೈಯದಲ್ಲಿ ಇತಾಲ್ಯದ ಪಟಾಲಮೆನಿಸಿ ಕೊಳ್ಳುವ ಒಂದು ಪಟಾಲಮಿನ ಶತಾ ಧಿಪತಿ ಯಾದ ಕೊರ್ನೇಲ್ಯನೆಂಬ ಒಬ್ಬ ಮನುಷ್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ೊಪ್ಪದಲ್ಲಿದ್ದ ಸಹೋದರರಲ್ಲಿ ಕೆಲವರು ಅವನ ಕೂಡ ಹೋ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ಮರುದಿನ ವಾದ ಮೇಲೆ ಅವರು ಕೈಸರೈಯಕ್ಕೆ ಸೇರಿದರು. ಕೊರ್ನೇಲ್ಯನು ತನ್ನ ಬಂಧುಬಳಗದವರನ್ನೂ ಹತ್ತಿರದ ಮಿತ್ರರನ್ನೂ ಕೂ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ರೆಯಿಸಿ ಅವರಿಗಾಗಿ ಎದುರು ನೋಡುತ್ತ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ಪೇತ್ರನು ಒಳಗೆ ಬಂದಾಗ ಕೊರ್ನೇಲ್ಯನು ಅವನನ್ನು ಎದುರುಗೊಂಡು ಅವನ ಪಾದಕ್ಕೆ ಬಿದ್ದು ನಮಸ್ಕರ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ಆದರೆ ಪೇತ್ರನು --ಏಳು, ನಾನು ಸಹ ಮನುಷ್ಯನು ಎಂದು ಹೇಳಿ ಅವನನ್ನು ಎತ್ತ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ಅವನ ಸಂಗಡ ಸಂಭಾಷಣೆ ಮಾಡುತ್ತಾ ಮನೆಯೊಳಕ್ಕೆ ಬಂದನು. ಅಲ್ಲಿ ಬಹು ಜನರು ಕೂಡಿಬಂದಿರುವದನ್ನು ಕಂಡ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ಅವ ರಿಗೆ--ಯೆಹೂದ್ಯನಾಗಿರುವವನು ಅನ್ಯಜನಾಂಗದವ ರಲ್ಲಿ ಒಬ್ಬನ ಕೂಡ ಹೊಕ್ಕು ಬಳಿಕೆ ಮಾಡುವದಾಗಲೀ ಅವನ ಬಳ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ರುವದಾಗಲೀ ನ್ಯಾಯವಲ್ಲವೆಂದು ನೀವು ಬಲ್ಲಿರಷ್ಟೆ. ನನಗಂತೂ ಯಾವ ಮನುಷ್ಯನನ್ನಾ ದರೂ ಹೊಲೆಯನು ಇಲ್ಲವೆ ಅಶುದ್ಧನು ಅನ್ನಬಾ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ೆಂದು ದೇವರು ನನಗೆ ತೋರ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ಆದಕಾರಣ ನೀವು ನನ್ನನ್ನು ಕರೇಕಳುಹಿಸಿದಾಗ ನಾನು ಯಾವ ಎದುರು ಮಾತನ್ನೂ ಹೇಳದೆ ತಕ್ಷಣ ಬಂದೆನು. ಈಗ ನೀವು ನನ್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ರೆಯಿಸಿದ ಉದ್ದೇಶವೇನು ಎಂದು ನಾನು ಕೇಳುತ್ತೇನೆ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ಅದಕ್ಕೆ ಕೊರ್ನೇಲ್ಯನು--ನಾನು ನಾಲ್ಕು ದಿನಗಳ ಹಿಂದೆ ಈ ಗಳಿಗೆಯವರೆಗೂ ಉಪವಾಸವಿದ್ದು ಒಂಭತ್ತನೆಯ ತಾಸಿನಲ್ಲಿ (ಮೂ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ಘಂಟೆಗೆ) ನನ್ನ ಮನೆಯಲ್ಲಿ ಪ್ರಾರ್ಥಿಸಿದಾಗ ಇಗೋ, ಹೊಳೆಯುವ ವಸ್ತ್ರವನ್ನು ಧರಿಸಿಕೊಂಡಿದ್ದ ಒಬ್ಬ ಮನುಷ್ಯನು ನನ್ನೆದುರ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ಂತು ಕೊಂಡು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ಕೊರ್ನೇಲ್ಯನೇ, ನಿನ್ನ ಪ್ರಾರ್ಥನೆಯು ಕೇಳಬಂತು. ನಿನ್ನ ದಾನಗಳು ದೇವರ ಸನ್ನಿಧಾನದಲ್ಲಿ ನೆನಪಿಗೆ ಬಂ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ಅದಕಾರಣ ನೀನು ಯೊಪ್ಪಕ್ಕೆ ಕಳುಹಿಸಿ ಪೇತ್ರನೆನಿಸಿಕೊಳ್ಳುವ ಸೀಮೋನನನ್ನು ಕರೆಯಿಸಬೇಕು; ಅವನು ಚರ್ಮಕಾರನಾದ ಸೀಮೋ ನ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ನೆಯಲ್ಲಿ ಇಳುಕೊಂಡಿದ್ದಾನೆ; ಆ ಮನೆ ಸಮುದ್ರದ ಬಳಿಯಲ್ಲಿದೆ. ಅವನು ಬಂದು ನಿನ್ನೊಂದಿಗೆ ಮಾತನಾಡುವನು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ಆದಕಾರಣ ನಾನು ತಡಮಾಡದೆ ನಿನ್ನ ಬಳಿಗೆ ಕಳುಹಿಸಿದೆನು. ನೀನು ಬಂದದ್ದು ಒಳ್ಳೇದಾಯಿತು. ಹೀಗಿರುವದರಿಂದ ಕರ್ತನು ನಿನ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್ಪಣೆ ಕೊಟ್ಟಿರುವ ಎಲ್ಲಾ ಮಾತು ಗಳನ್ನು ಕೇಳುವದಕ್ಕೆ ನಾವೆಲ್ಲರು ಈಗ ದೇವರ ಸನ್ನಿಧಾನದಲ್ಲಿ ಕೂಡಿದ್ದೇವೆ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ಆಗ ಪೇತ್ರನು ತನ್ನ ಬಾಯಿ ತೆರೆದು ಹೇಳಿದ್ದೇನಂದರೆ--ನಿಜವಾಗಿಯೂ ದೇವರು ಪಕ್ಷಪಾತಿ ಅಲ್ಲವೆಂದು ನಾನು ತಿಳಿದಿದ್ದ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ಅವನು ಬಹಳ ಹಸಿದು ಊಟಮಾಡಬೇಕೆಂದಿದ್ದನು; ಅವರು ಊಟಕ್ಕೆ ಸಿದ್ಧಮಾಡುತ್ತಿರುವಷ್ಟರಲ್ಲಿ ಅವನು ಪರವಶ ನ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ಆದರೆ ಪ್ರತಿ ಯೊಂದು ಜನಾಂಗದವರಲ್ಲಿ ದೇವರಿಗೆ ಭಯಪಟ್ಟು ನೀತಿಯನ್ನು ನಡಿಸುವವನು ಆತನಿಗೆ ಮೆಚ್ಚಿಕೆಯಾ ಗಿದ್ದ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ಯೇಸು ಕ್ರಿಸ್ತನ ಮೂಲಕ ದೇವರು ಸಮಾಧಾನವನ್ನು ಪ್ರಕಟಿಸುತ್ತಾ ಇಸ್ರಾಯೇಲ್‌ ಜನರಿಗೆ ವಾಕ್ಯವನ್ನು ಅನುಗ್ರಹಿಸಿದ್ದಾನೆ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(ಆತನು ಎಲ್ಲರಿಗೂ ಕರ್ತನಾಗಿದ್ದಾನೆ.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ಯೋಹಾನನು ಸಾರಿದ ಬಾಪ್ತಿಸ್ಮದ ತರುವಾಯ ಆ ವಾಕ್ಯವು ಗಲಿಲಾಯದಿಂದ ಪ್ರಾರಂಭವಾಗಿ ಯೂದಾಯದಲ್ಲೆಲ್ಲಾ ಪ್ರಬಲವಾಯ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ೆಂಬದ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ದೇವರು ನಜರೇತಿನ ಯೇಸುವನ್ನು ಪವಿತ್ರಾತ್ಮನಿಂದಲೂ ಬಲದಿಂದಲೂ ಅಭಿಷೇಕಿಸಿದ ನೆಂಬದನ್ನೂ ಹೇಗೆ ಆತನು ಒಳ್ಳೇದ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ುತ್ತಾ ಸೈತಾನನಿಂದ ಬಾಧಿಸಲ್ಪಡುತ್ತಿರುವವರೆಲ್ಲರನ್ನು ಗುಣ ಮಾಡುತ್ತಾ ಸಂಚರಿಸಿದನೆಂಬದನ್ನು ನೀವು ತಿಳಿದಿದ್ದೀರ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ಾಕಂದರೆ ದೇವರು ಆತನ ಸಂಗಡ ಇ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ಆತನು ಯೆಹೂದ್ಯರ ಸೀಮೆಯಲ್ಲಿಯೂ ಯೆರೂಸ ಲೇಮಿನಲ್ಲಿಯೂ ಮಾಡಿದ ಎಲ್ಲಾ ಕಾರ್ಯಗಳಿಗೆ ನಾವು ಸಾಕ್ಷಿಗಳಾಗಿದ್ದೇವೆ; ಅವ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ತನನ್ನು ಮರದ ಮೇಲೆ ತೂಗಹಾಕಿಕೊಂದರ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ಅವನು ಭಕ್ತನೂ ತನ್ನ ಮನೆಯವರೆಲ್ಲರ ಸಹಿತವಾಗಿ ದೇವರಿಗೆ ಭಯಪಡುವವನೂ ಆಗಿದ್ದು ಜನರಿಗೆ ಬಹಳವಾಗಿ ದಾನವನ್ನು ಮಾಡುತ್ತ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ದೇವರು ಆತನನ್ನು ಮೂರನೆಯ ದಿನದಲ್ಲಿ ಎಬ್ಬಿಸಿ ಬಹಿರಂಗವಾಗಿ ತೋರ್ಪಡ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ದೇವರು ಎಲ್ಲರಿಗೆ ತೋರ್ಪಡಿ ಸದೆ ಆತನು ಮುಂಚಿತವಾಗಿ ಆರಿಸಿಕೊಂಡಿದ್ದ ಸಾಕ್ಷಿಗಳಾಗಿರುವ ನಮಗೆ ಆತನನ್ನು ತೋರ್ಪಡಿಸ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ನು. ಆತನು ಸತ್ತವರೊಳಗಿಂದ ಎದ್ದು ಬಂದ ಮೇಲೆ ನಾವು ಆತನ ಸಂಗಡ ತಿಂದು ಕುಡಿದೆ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ಆತನೇ ಜೀವಿತರಿಗೂ ಸತ್ತವರಿಗೂ ನ್ಯಾಯಾಧಿಪತಿಯಾಗಿ ದೇವರಿಂದ ನೇಮಕವಾದವನೆಂಬದನ್ನು ಜನರಿಗೆ ಸಾರಿ ಸಾಕ್ಷಿ ಹೇಳಬೇಕೆ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ೇವರು ನಮಗೆ ಅಪ್ಪಣೆಕೊ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ಆತನ ಹೆಸರಿನಲ್ಲಿ ನಂಬಿಕೆಯಿ ಡುವ ಪ್ರತಿಯೊಬ್ಬನು ಆತನಲ್ಲಿ ಪಾಪ ಪರಿಹಾರವನ್ನು ಹೊಂದುವನೆಂದು ಆತನ ವಿಷಯದ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ವಾದಿ ಗಳೆಲ್ಲರು ಸಾಕ್ಷಿಕೊಡುತ್ತಾರೆ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ಪೇತ್ರನು ಈ ಮಾತುಗಳನ್ನು ಇನ್ನೂ ಹೇಳು ತ್ತಿರುವಾಗ ವಾಕ್ಯವನ್ನು ಕೇಳಿದವರೆಲ್ಲರ ಮೇಲೆ ಪವಿ ತ್ರಾತ್ಮನು 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ಪೇತ್ರನ ಸಂಗಡ ಬಂದಿದ್ದ ಸುನ್ನತಿಯಾದವರಲ್ಲಿ ನಂಬಿದವರೆಲ್ಲಾ ಅನ್ಯಜನಗಳ ಮೇಲೆಯೂ ಪವಿತ್ರಾತ್ಮ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ುರಿಸಲ್ಪಟ್ಟದ್ದರಿಂದ ಅತ್ಯಾ ಶ್ಚರ್ಯಪ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ೇವರಿಗೆ ನಿತ್ಯವೂ ಪ್ರಾರ್ಥನೆ ಮಾಡುತ್ತಾ ಇ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ಯಾಕಂದರೆ ಅವರು ಭಾಷೆಗಳನ್ನು ಮಾತನಾಡುತ್ತಾ ದೇವರನ್ನು ಕೊಂಡಾಡುತ್ತಾ ಇದ್ದದ್ದನ್ನು ಅವರು ಕೇಳಿದರು. ಆಗ ಪೇತ್ರನು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ನಮ್ಮ ಹಾಗೆಯೇ ಪವಿತ್ರಾತ್ಮನನ್ನು ಹೊಂದಿದ ಇವರಿಗೆ ನೀರಿನ ಬಾಪ್ತಿಸ್ಮವಾಗದಂತೆ ಯಾರಾದರೂ ಅಭ್ಯಂತರ ಮಾಡಾರೇ ಎ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ೇಳಿ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ಅವರು ಕರ್ತನ ಹೆಸರಿನಲ್ಲಿ ಬಾಪ್ತಿಸ್ಮ ಹೊಂದುವಂತೆ ಅಪ್ಪಣೆಕೊಟ್ಟನು. ಅಮೇಲೆ ಅವನು ಇನ್ನೂ ಕೆಲವು ದಿವಸ ಇರಬೇಕೆ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ು ಬೇಡಿಕೊಂಡ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ಆಕಾಶವು ತೆರೆದಿರುವದನ್ನೂ ಒಂದು ಪಾತ್ರೆ ಯಂತಿರುವ ನಾಲ್ಕು ಮೂಲೆಗಳನ್ನು ಕಟ್ಟಿದ್ದ ದೊಡ್ಡ ಜೋಳಿಗೆಯು ಭೂಮಿಯ ಮೇಲ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2026-09-07T04:54:56Z</dcterms:created>
  <dcterms:modified xsi:type="dcterms:W3CDTF">2026-09-07T04:54:56Z</dcterms:modified>
  <dc:title>ಅಪೊಸ್ತಲರ ಕೃತ್ಯಗಳು : 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