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 நேரம் (அரசாளும் தெய்வம்) 
அப்பா உம் பாதம் ஆர்வமாய் வந்திருக்கிறேன் 
உம் நாமம் சொல்லி ஓய்வின்றிப் பாடி 
உள்ளம் மகிழ்ந்திருப்ப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க்குரல் கேட்பவரே நன்றி நன்றி ஐயா 
குறைகளைத் தீர்ப்பவரே நன்றி நன்றி ஐ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லனே கன்மலையே நன்றி நன்றி ஐயா 
பெரியவரே என் உயிரே நன்றி நன்றி ஐ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னைவெல்லாம் அறிபவரே நன்றி நன்றி ஐயா 
நிம்மதி தருபவரே நன்றி நன்றி ஐ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லன்தரும் நல்மருந்தே நன்றி நன்றி ஐயா 
நன்மைகளின் ஊற்றே நன்றி நன்றி ஐ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ரணத்தை ஜெயித்தவரே நன்றி நன்றி ஐயா 
மன்னா பொழிந்தவரே நன்றி நன்றி ஐ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ிண்ணப்பம் கேட்பவரே நன்றி நன்றி ஐயா 
கண்ணீர் துடைப்பவரே நன்றி நன்றி ஐ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2026-07-30T21:58:10Z</dcterms:created>
  <dcterms:modified xsi:type="dcterms:W3CDTF">2026-07-30T21:58:10Z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