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னை இயேசுவே
இந்த நேரமே உமக்கே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ுக்கே ஊழியஞ் செய்யத்
தந்தேன் என்னைத் தாங்கியருளும் --- தந்தேன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 காலம் முழுதும்
தேவ பணி செய்திடுவேன்
பூவில் கடும் போர் புரிகையில்
காவும் உந்தன் கரத்தினில் வைத்து --- தந்தேன்
2.  உலகோர் என்னை நெருக்கிப்
பலமாய் யுத்தம் செய்திடினும்
நலமாய் சர்வ ஆயுதம் பூண்டு
நானிலத்தினில் நாதா வெல்லுவேன் --- தந்தேன்
3. உந்தன் சித்தமே செய்வேன்
எந்தன் சித்தம் ஒழித்திடுவேன்
எந்த இடம் எனக்குக் காட்டினும்
இயேசுவே அங்கே இதோ போகிறேன் --- தந்தேன்
4. கஷ்டம் நஷ்டம் வந்தாலும்
துஷ்டர் கூடிச் சூழ்ந்திட்டாலும்
அஷ்டதிக்கும் ஆளும் தேவனே
அடியேன் உம்மில் அமரச் செய்திடும் --- தந்தேன்
5. ஒன்றுமில்லை நான் ஐயா
உம்மாலன்றி ஒன்றும் செய்யேன்
அன்று சீஷர்களுக்களித்த ஆவியால்
இன்றே அடியேனை நிரப்பும் --- தந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2026-09-15T17:34:09Z</dcterms:created>
  <dcterms:modified xsi:type="dcterms:W3CDTF">2026-09-15T17:34:09Z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