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யத்தோடும் பக்தியோடும்
தூய சிந்தையுள்ளோராய்
சபையார் அமர்ந்து நிற்க,
ஆசீர்வாத வள்ளலாம்
தெய்வ சுதன் கிறிஸ்து நாதர்
ராஜனாய் விள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ந்தர்க்கெல்லாம் வேந்தர்
முன்னே கன்னிமரி மைந்தனாய்
பாரில் வந்து நின்றார்; இதோ,
சர்வ வல்ல கர்த்தராய்
வானாகாரமான தம்மால்
பக்தரைப் போஷிப்ப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த கணங்கள் முன்சென்று
பாதை செவ்வை பண்ணவே
விண்ணினின்று அவர் தோன்ற
ஜோதியில் மா ஜோதியாய்,
வெய்யோன் கண்ட இருள் எனத்
தீயோன் ராஜ்யம் மாய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று செட்டையுள்ள சேராப்,
கண்வளரா கேரூபின்
செட்டையால் வதனம் மூடி,
என்றும் ஆரவாரித்து
அல்லேலூயா, அல்லேலூயா,
கர்த்தா, என்று போற்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2026-07-31T11:16:45Z</dcterms:created>
  <dcterms:modified xsi:type="dcterms:W3CDTF">2026-07-31T11:16:45Z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