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37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is a Light, a blessed Light, 
That comes from God above ; 
And in the face of Christ the Lord 
Reflects the Father's lov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t us walk ... in the Light ! . . . 
Ever walk in the Light of God ; 
Let us walk ... in the Light ! . . . 
Ever walk in the Light of Go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re is a Light, a glorious Light, 
That falls upon our way ; 
And brighter shineth as we go, 
Till lost in perfect d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re is a Light, a holy Light, 
By which we now behold 
The jasper walls, the pearly gates, 
And streets of shining gold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 blessed, blessed holy Light, 
To all so freely given ;
Shine forth, shine forth, O Light of Life, 
And guide us safe to heave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2026-09-14T09:17:14Z</dcterms:created>
  <dcterms:modified xsi:type="dcterms:W3CDTF">2026-09-14T09:17:14Z</dcterms:modified>
  <dc:title>Hymn : 631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