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O house of Israel, cannot I do with you as this potter? says the LORD. Behold, as the clay is in the potter's hand, so are all of you in mine hand, O house of Israel.]]></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t what instant I shall speak concerning a nation, and concerning a kingdom, to pluck up, and to pull down, and to destroy i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t what instant I shall speak concerning a nation, and concerning a kingdom, to pluck up, and to pull down, and to destroy it;]]></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at nation, against whom I have pronounced, turn from their evil, I will repent of the evil that I thought to do unto them.]]></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at nation, against whom I have pronounced, turn from their evil, I will repent of the evil that I thought to do unto them.]]></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at what instant I shall speak concerning a nation, and concerning a kingdom, to build and to plant it;]]></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it do evil in my sight, that it obey not my voice, then I will repent of the good, wherewith I said I would benefit the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If it do evil in my sight, that it obey not my voice, then I will repent of the good, wherewith I said I would benefit the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ow therefore go to, speak to the men of Judah, and to the inhabitants of Jerusalem, saying, Thus says the LORD; Behold, I frame evil against you, and devise a device against you: return all of you now every one from his evil way, and make your ways and your doings goo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ow therefore go to, speak to the men of Judah, and to the inhabitants of Jerusalem, saying, Thus says the LORD; Behold, I frame evil against you, and devise a device against you: return all of you now every one from his evil way, and make your ways and your doings goo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 word which came to Jeremiah from the LORD,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ow therefore go to, speak to the men of Judah, and to the inhabitants of Jerusalem, saying, Thus says the LORD; Behold, I frame evil against you, and devise a device against you: return all of you now every one from his evil way, and make your ways and your doings goo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Now therefore go to, speak to the men of Judah, and to the inhabitants of Jerusalem, saying, Thus says the LORD; Behold, I frame evil against you, and devise a device against you: return all of you now every one from his evil way, and make your ways and your doings goo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said, There is no hope: but we will walk after our own devices, and we will every one do the imagination of his evil heart.]]></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said, There is no hope: but we will walk after our own devices, and we will every one do the imagination of his evil hear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refore thus says the LORD; Ask all of you now among the heathen, who has heard such things: the virgin of Israel has done a very horrible thing.]]></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refore thus says the LORD; Ask all of you now among the heathen, who has heard such things: the virgin of Israel has done a very horrible thing.]]></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ill a man leave the snow of Lebanon which comes from the rock of the field? or shall the cold flowing waters that come from another place be forsaken?]]></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ill a man leave the snow of Lebanon which comes from the rock of the field? or shall the cold flowing waters that come from another place be forsake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ecause my people has forgotten me, they have burned incense to vanity, and they have caused them to stumble in their ways from the ancient paths, to walk in paths, in a road not properly buil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ecause my people has forgotten me, they have burned incense to vanity, and they have caused them to stumble in their ways from the ancient paths, to walk in paths, in a road not properly buil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rise, and go down to the potter's house, and there I will cause you to hear my word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Because my people has forgotten me, they have burned incense to vanity, and they have caused them to stumble in their ways from the ancient paths, to walk in paths, in a road not properly buil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o make their land desolate, and a perpetual hissing; every one that passes thereby shall be astonished, and shake his head.]]></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o make their land desolate, and a perpetual hissing; every one that passes thereby shall be astonished, and shake his head.]]></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I will scatter them as with an east wind before the enemy; I will show them the back, and not the face, in the day of their calamity.]]></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I will scatter them as with an east wind before the enemy; I will show them the back, and not the face, in the day of their calamity.]]></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I will scatter them as with an east wind before the enemy; I will show them the back, and not the face, in the day of their calamity.]]></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said they, Come and let us devise devices against Jeremiah; for the law shall not perish from the priest, nor counsel from the wise, nor the word from the prophet. Come, and let us strike him with the tongue, and let us not give heed to any of his word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said they, Come and let us devise devices against Jeremiah; for the law shall not perish from the priest, nor counsel from the wise, nor the word from the prophet. Come, and let us strike him with the tongue, and let us not give heed to any of his word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said they, Come and let us devise devices against Jeremiah; for the law shall not perish from the priest, nor counsel from the wise, nor the word from the prophet. Come, and let us strike him with the tongue, and let us not give heed to any of his word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Give heed to me, O LORD, and hearken to the voice of them that contend with m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I went down to the potter's house, and, behold, he wrought a work on the wheel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Shall evil be recompensed for good? for they have dug a pit for my soul. Remember that I stood before you to speak good for them, and to turn away your wrath from them.]]></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Shall evil be recompensed for good? for they have dug a pit for my soul. Remember that I stood before you to speak good for them, and to turn away your wrath from them.]]></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Shall evil be recompensed for good? for they have dug a pit for my soul. Remember that I stood before you to speak good for them, and to turn away your wrath from the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refore deliver up their children to the famine, and pour out their blood by the force of the sword; and let their wives be bereaved of their children, and be widows; and let their men be put to death; let their young men be slain by the sword in battl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refore deliver up their children to the famine, and pour out their blood by the force of the sword; and let their wives be bereaved of their children, and be widows; and let their men be put to death; let their young men be slain by the sword in battl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refore deliver up their children to the famine, and pour out their blood by the force of the sword; and let their wives be bereaved of their children, and be widows; and let their men be put to death; let their young men be slain by the sword in battl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Let a cry be heard from their houses, when you shall bring a troop suddenly upon them: for they have dug a pit to take me, and hid snares for my feet.]]></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Let a cry be heard from their houses, when you shall bring a troop suddenly upon them: for they have dug a pit to take me, and hid snares for my fee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Yet, LORD, you know all their counsel against me to slay me: forgive not their iniquity, neither blot out their sin from your sight, but let them be overthrown before you; deal thus with them in the time of yours anger.]]></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Yet, LORD, you know all their counsel against me to slay me: forgive not their iniquity, neither blot out their sin from your sight, but let them be overthrown before you; deal thus with them in the time of yours ange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vessel that he made of clay was ruined in the hand of the potter: so he made it again another vessel, as seemed good to the potter to make it.]]></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Yet, LORD, you know all their counsel against me to slay me: forgive not their iniquity, neither blot out their sin from your sight, but let them be overthrown before you; deal thus with them in the time of yours anger.]]></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Yet, LORD, you know all their counsel against me to slay me: forgive not their iniquity, neither blot out their sin from your sight, but let them be overthrown before you; deal thus with them in the time of yours anger.]]></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vessel that he made of clay was ruined in the hand of the potter: so he made it again another vessel, as seemed good to the potter to make i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word of the LORD came to me, saying,]]></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O house of Israel, cannot I do with you as this potter? says the LORD. Behold, as the clay is in the potter's hand, so are all of you in mine hand, O house of Israe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O house of Israel, cannot I do with you as this potter? says the LORD. Behold, as the clay is in the potter's hand, so are all of you in mine hand, O house of Israe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57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ரேமியா : 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பிடுங்குவேன், இடிப்பேன், அழிப்பேன் என்று நான் ஒரு ஜாதிக்கு விரோதாகவும், ஒரு ராஜ்ய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மாகவும் சொன்னமாத்தி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ன் விரோதமாய் பேசின அந்த ஜாதியார் தங்கள் தீங்கைவிட்டுத் திரும்பினால், நானும் அவர்களுக்குச் செய்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த்த தீங்கைச் செய்யாதபடிக்கு, மனம் மா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ட்டுவேன், நாட்டுவேன் என்றும், ஒரு ஜாதியையும் ஒரு ராஜ்யத்தையும் குறித்து நான் சொல்லுகிறதுமு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ர்கள் என் சத்தத்தைக்கேளாமல், என் பார்வைக்குப் பொல்லாப்பானதைச் செய்வார்களானால், நா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அருள்செய்வேன் என்று சொன்ன நன்மையைச் செய்யாதபடிக்கு மனம் மா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ப்பொழுதும், நீ யூதாவின் மனுஷரையும் எருசலேமின் குடிகளையும் நோக்கி: இதோ, நான் உனக்கு விரோதமாக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 உருவப்படுத்தி, உங்களுக்கு விரோதமாக ஒரு காரியத்தை யோசிக்கிறேன்; ஆகையால் உங்களில் ஒவ்வொரு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ல் எரேமியாவுக்கு உண்டான வச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பொல்லாத வழியைவிட்டுத் திரும்பி, உங்கள் வழிகளையும், உங்கள் கிரியைகளையும் சீர்ப்படுத்துங்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உரைக்கிறார் என்று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ஆனாலும் அவர்கள்: அது கூடாத காரியம், நாங்கள் எங்கள் யோசனைகளின்படியே நடந்து, அவரவர் தம்தம் பொல்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னுடைய கடினத்தின்படியே செய்வோம் என்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ஆகையால் கர்த்தர் சொல்லுகிறார்: இப்படிப்பட்டவைகளைக் கேள்விப்பட்டவன் யார் என்று புறஜாதிகளுக்கு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ரித்துப்பாருங்கள்; மிகவும் திடுக்கிடத்தக்க காரியத்தை இஸ்ரவேல் என்னும் கன்னிகை செய்கிறா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லீபனோனின் உறைந்த மழை வயல் வெளியின் கன்மலையிலிருந்து அற்றுப்போகிறதுண்டோ? ஓடிவரு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நியதேசத்துக் குளிர்ந்த தண்ணீர்கள் வடிந்து போகிறது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என் ஜனங்களோ என்னை மறந்து, மாயையான விக்கிரகங்களுக்குத் தூபங்காட்டுகிறார்கள்; செப்பனிடப்ப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ளிலும் வழியிலும் அவர்கள் நடக்கும்படி, அவைகள் அவர்களைப் பூர்வ பாதைகளாகிய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எழுந்து, குயவன் வீட்டிற்குப்போ; அங்கே என் வார்த்தைகளை உனக்குத் தெரிவி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களிலிருந்து இடறும்படி செய்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நான் அவர்களுடைய தேசத்தைப் பாழாக்கவும், என்றென்றைக்கும் ஈசலிட்டு நிந்திக்கும் நிந்தையா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ம்படி இப்படிச் செய்கிறார்கள்; அதைக் கடந்துபோகிற எவனும் பிரமித்து, தன் தலையைத் துலுக்கு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ண்டல்காற்றுப் பறக்கடிக்குமாப்போல் நான் அவர்களை அவர்கள் சத்துருக்களுக்கு முன்பா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க்கடிப்பேன்; அவர்களுடைய ஆபத்தின் நாளிலே என் முகத்தையல்ல, என் முதுகை அவர்களுக்குக் காட்டுவே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தற்கு அவர்கள்: எரேமியாவுக்கு விரோதமாக ஆலோசனை செய்வோம் வாருங்கள்; ஆசாரியரிடத்திலே வேத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ஞானிகளிடத்திலே ஆலோசனையும், தீர்க்கதரிசிகளிடத்திலே வசனமும் ஒழிந்துபோவதில்லை. இவன் வார்த்தைகளை நா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யாமல், இவனை நாவினாலே வெட்டிப்போடுவோம் வாருங்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ர்த்தாவே நீர் என்னைக் கவனித்து, என்னோடே வழக்காடுகிறவர்களின் சத்தத்தைக் 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டியே நான் குயவன் வீட்டிற்குப் போனேன், இதோ, அவன் திரிகையினாலே வனைந்துகொண்டி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ன்மைக்குத் தீமையைச் சரிக்கட்டலாமோ? என் ஆத்துமாவுக்குப் படுகுழியை வெட்டுகிறார்களே;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க்கிரத்தை அவர்களைவிட்டுத் திருப்பும்படிக்கு நான் அவர்களுடைய நன்மைக்காக நன்மையைப் பேச உமக்குமுன்பா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தை நினைத்தரு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ஆகையால், அவர்களுடைய பிள்ளைகளைப் பஞ்சத்துக்கு ஒப்புக்கொடுத்து, அவர்களைப் பட்டய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யாக்கிவிடும்; அவர்கள் மனைவிகள் பிள்ளைகளற்றவர்களும் விதவைகளுமாகி, அவர்கள் புருஷ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செய்யப்பட்டு, அவர்கள் வாலிபர்கள் யுத்தத்திலே பட்டயவெட்டால் மடிய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நீர் சடிதியில் அவர்கள்மேல் இராணுவத்தை வரப்பண்ணுகையால், கூக்குரல் அவர்கள் வீடுகளி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ப்படக்கடவது; என்னைப் பிடிக்கப் படுகுழியை வெட்டி, என் கால்களுக்குக் கண்ணிகளை 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ஆனாலும் கர்த்தாவே, அவர்கள் எனக்கு விரோதமாய்ச் செய்யும் கொலைபாதக யோசனையையெல்லாம் நீர் அறி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டைய அக்கிரமத்தை உமது கண்ணுக்கு மறைவாக மூடாமலும், அவர்கள் பாவத்தைக் குலைக்காமலும் இருப்பீ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யவன் வனைந்துகொண்டிருந்த மண்பாண்டம் அவன் கையிலே கெட்டுப்போயிற்று; அப்பொழுது அதைத் திருத்தமா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உமக்கு முன்பாகக் கவிழ்க்கப்படக்கடவர்கள், உமது கோபத்தின் காலத்திலே இப்படி அவர்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ம்படிக்கு, தன் பார்வைக்குச் சரியாய்க் கண்டபடி குயவன் அதைத் திரும்ப வேறேபாண்டமாக வனை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கர்த்தருடைய வசனம் எனக்கு உண்டாகி,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ஸ்ரவேல் குடும்பத்தாரே, இந்தக் குயவன் செய்ததுபோல நான் உங்களுக்குச் செய்யக் கூடாதோ என்று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றார்; இதோ இஸ்ரவேல் வீட்டாரே, களிமண் குயவன் கைகயில் இருக்கிறதுபோல நீங்கள் என்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ரேமியா : 18]]></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2026-08-02T14:03:54Z</dcterms:created>
  <dcterms:modified xsi:type="dcterms:W3CDTF">2026-08-02T14:03:54Z</dcterms:modified>
  <dc:title>எரேமியா : 18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