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ற்ற நிலையிலுள்ள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ற்ற ஆசிகள் பெற்ற நீ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யே பார்ப்பாயா? – ஆத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ோதுமை மணி நிலம் விழுந்து செ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 பலன் த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து பாரத்தை உன் பா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ிட துணிவாயா? – ஆத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ாமுவேல், மோசே, நெகேமியா போ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ர்க்கரை அறிவாய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ப்பின் வாசலில் நிற்க உள்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மாக்களுக்காய் செலவு பண்ண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ு கொடுப்பாயா? – ஆத்மா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வு பண்ணப்பட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தியாகம் செய்வாய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ாரமின்றி அழிந்து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ம மீட்பிழந்தவர்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பாரம் கொண்டவன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ாயம் செய்வாயா? – ஆத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ண்ணற்ற மாணவர் நிலையிழ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2026-06-15T12:10:23Z</dcterms:created>
  <dcterms:modified xsi:type="dcterms:W3CDTF">2026-06-15T12:10:23Z</dcterms:modified>
  <dc:title>துதிப் பாடல்கள் : 232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