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do not let the Word depart, 
Nor close thine eyes against the light ; 
Poor sinner, harden not thy heart : 
Thou wouldst be saved---- Why not tonigh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not to-night ? Why not to-night ? 
Thou wouldst be saved---- Why not to-night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o-morrow's sun may never rise, 
To bless thy long-deluded sight ; 
This is the time ! oh then, be wise ! 
Thou wouldst be saved---- why not tonight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world has nothing left to give---- 
It has no new, no pure delight : 
Oh, try the life which Christians live ! 
Thou wouldst be saved----- Why not tonight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ur blessed Lord refuses none 
Who would to Him their souls unite ; 
Then be the work of grace begun ! 
Thou wouldst be saved---- Why not tonight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2026-07-30T09:34:10Z</dcterms:created>
  <dcterms:modified xsi:type="dcterms:W3CDTF">2026-07-30T09:34:10Z</dcterms:modified>
  <dc:title>Hymn : 335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