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0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டு முரடான பாதை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ச்சமாய் என்றும்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களில் எல்லாம் தூதர்கள் அனுப்ப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ப்பதும் உங்க கிருப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எல்லாம் க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வார்த்தை சொன்னால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கிருபையே உங்க கிருப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ாங்கி நடத்தி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 மோதும் வாழ்வில் அசைய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்க நங்கூரமாக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ற்றையும் கடலையும் அதட்டி அமை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ுத்தினதும் உங்க கிருப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2026-07-30T21:59:09Z</dcterms:created>
  <dcterms:modified xsi:type="dcterms:W3CDTF">2026-07-30T21:59:09Z</dcterms:modified>
  <dc:title>துதிப் பாடல்கள் : 684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