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 ! every one that is thirsty in spirit, 
Ho ! every one that is weary and sad ; 
Come to the fountain, there's fulness in Jesus,
All that you're longing for: come and be glad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pour water on him that is thirsty, 
I will pour floods upon the dry ground : 
Open your hearts for the gifts I am bringing ; 
While ye are seeking Me, I will be foun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hild of the world, are you tired of 
your bondage ?
Weary of earth-joys, so false, so untrue ? 
Thirsting for God and His fulness of 
blessing ?----- 
List to the promise-----a message for you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hild of the Kingdom, be filled with the Spirit ! 
Nothing but fulness thy longing can meet ;
'Tis the enduement for life and for service ;  
Thine is the promise, so certain, so swee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2026-06-15T12:10:23Z</dcterms:created>
  <dcterms:modified xsi:type="dcterms:W3CDTF">2026-06-15T12:10:23Z</dcterms:modified>
  <dc:title>Hymn : 415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