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home, come home ! 
You are weary at heart, 
For the way has been dark, 
And so lonely and wild : 
O prodigal child ! 
Come home ; oh, come ho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. . home ! . . 
Come, oh, come home !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home, come home ! 
For we watch and we wait ; 
And we stand at the gate, 
While the shadows are piled : 
O prodigal child ! 
Come home ; oh, come hom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 home, come home ! 
From the sorrow and blame, 
From the sin and the shame, 
And the tempter that smiled : 
O prodigal child ! 
Come home ; oh, come hom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 home, come home ! 
There is bread and to spare, 
And a warm welcome there : 
Then, to friends reconciled, 
prodigal child ! 
Come home ; oh, come ho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2026-07-09T08:57:28Z</dcterms:created>
  <dcterms:modified xsi:type="dcterms:W3CDTF">2026-07-09T08:57:28Z</dcterms:modified>
  <dc:title>Hymn : 435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