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ses called Mishael and Elzaphan, the sons of Uzziel the uncle of Aaron, and said unto them, Come near, carry your brethren from before the sanctuary out of the camp.]]></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ses called Mishael and Elzaphan, the sons of Uzziel the uncle of Aaron, and said unto them, Come near, carry your brethren from before the sanctuary out of the camp.]]></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ses called Mishael and Elzaphan, the sons of Uzziel the uncle of Aaron, and said unto them, Come near, carry your brethren from before the sanctuary out of the camp.]]></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So they went near, and carried them in their coats out of the camp; as Moses had sai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So they went near, and carried them in their coats out of the camp; as Moses had sai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said unto Aaron, and unto Eleazar and unto Ithamar, his sons, Uncover not your heads, neither rend your clothes; lest all of you die, and lest wrath come upon all the people: but let your brethren, the whole house of Israel, mourn for the burning which the LORD has kindle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said unto Aaron, and unto Eleazar and unto Ithamar, his sons, Uncover not your heads, neither rend your clothes; lest all of you die, and lest wrath come upon all the people: but let your brethren, the whole house of Israel, mourn for the burning which the LORD has kindle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said unto Aaron, and unto Eleazar and unto Ithamar, his sons, Uncover not your heads, neither rend your clothes; lest all of you die, and lest wrath come upon all the people: but let your brethren, the whole house of Israel, mourn for the burning which the LORD has kindle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said unto Aaron, and unto Eleazar and unto Ithamar, his sons, Uncover not your heads, neither rend your clothes; lest all of you die, and lest wrath come upon all the people: but let your brethren, the whole house of Israel, mourn for the burning which the LORD has kindle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all of you shall not go out from the door of the tabernacle of the congregation, lest all of you die: for the anointing oil of the LORD is upon you. And they did according to the word of Mos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Nadab and Abihu, the sons of Aaron, took either of them his censer, and put fire therein, and put incense thereon, and offered strange fire before the LORD, which he commanded them no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all of you shall not go out from the door of the tabernacle of the congregation, lest all of you die: for the anointing oil of the LORD is upon you. And they did according to the word of Mos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spoke unto Aaron, saying,]]></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Do not drink wine nor strong drink, you, nor your sons with you, when all of you go into the tabernacle of the congregation, lest all of you die: it shall be a statute for ever throughout your generation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Do not drink wine nor strong drink, you, nor your sons with you, when all of you go into the tabernacle of the congregation, lest all of you die: it shall be a statute for ever throughout your generation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at all of you may put difference between holy and unholy, and between unclean and clea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at all of you may teach the children of Israel all the statutes which the LORD has spoken unto them by the hand of Mos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at all of you may teach the children of Israel all the statutes which the LORD has spoken unto them by the hand of Mose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Moses spoke unto Aaron, and unto Eleazar and unto Ithamar, his sons that were left, Take the food offering that remains of the offerings of the LORD made by fire, and eat it without leaven beside the altar: for it is most hol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Moses spoke unto Aaron, and unto Eleazar and unto Ithamar, his sons that were left, Take the food offering that remains of the offerings of the LORD made by fire, and eat it without leaven beside the altar: for it is most hol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Moses spoke unto Aaron, and unto Eleazar and unto Ithamar, his sons that were left, Take the food offering that remains of the offerings of the LORD made by fire, and eat it without leaven beside the altar: for it is most hol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Nadab and Abihu, the sons of Aaron, took either of them his censer, and put fire therein, and put incense thereon, and offered strange fire before the LORD, which he commanded them no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ll of you shall eat it in the holy place, because it is your due, and your sons' due, of the sacrifices of the LORD made by fire: for so I am commande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ll of you shall eat it in the holy place, because it is your due, and your sons' due, of the sacrifices of the LORD made by fire: for so I am commande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wave breast and heave shoulder shall all of you eat in a clean place; you, and your sons, and your daughters with you: for they be your due, and your sons' due, which are given out of the sacrifices of peace offerings of the children of Israel.]]></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wave breast and heave shoulder shall all of you eat in a clean place; you, and your sons, and your daughters with you: for they be your due, and your sons' due, which are given out of the sacrifices of peace offerings of the children of Israel.]]></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wave breast and heave shoulder shall all of you eat in a clean place; you, and your sons, and your daughters with you: for they be your due, and your sons' due, which are given out of the sacrifices of peace offerings of the children of Israel.]]></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heave shoulder and the wave breast shall they bring with the offerings made by fire of the fat, to wave it for a wave offering before the LORD; and it shall be yours, and your sons' with you, by a statute for ever; as the LORD has commande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heave shoulder and the wave breast shall they bring with the offerings made by fire of the fat, to wave it for a wave offering before the LORD; and it shall be yours, and your sons' with you, by a statute for ever; as the LORD has commande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heave shoulder and the wave breast shall they bring with the offerings made by fire of the fat, to wave it for a wave offering before the LORD; and it shall be yours, and your sons' with you, by a statute for ever; as the LORD has commande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heave shoulder and the wave breast shall they bring with the offerings made by fire of the fat, to wave it for a wave offering before the LORD; and it shall be yours, and your sons' with you, by a statute for ever; as the LORD has commande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Moses diligently sought the goat of the sin offering, and, behold, it was burnt: and he was angry with Eleazar and Ithamar, the sons of Aaron which were left alive, saying,]]></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Nadab and Abihu, the sons of Aaron, took either of them his censer, and put fire therein, and put incense thereon, and offered strange fire before the LORD, which he commanded them no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Moses diligently sought the goat of the sin offering, and, behold, it was burnt: and he was angry with Eleazar and Ithamar, the sons of Aaron which were left alive, saying,]]></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Moses diligently sought the goat of the sin offering, and, behold, it was burnt: and he was angry with Eleazar and Ithamar, the sons of Aaron which were left alive, saying,]]></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erefore have all of you not eaten the sin offering in the holy place, seeing it is most holy, and God has given it you to bear the iniquity of the congregation, to make atonement for them before the LOR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erefore have all of you not eaten the sin offering in the holy place, seeing it is most holy, and God has given it you to bear the iniquity of the congregation, to make atonement for them before the LOR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erefore have all of you not eaten the sin offering in the holy place, seeing it is most holy, and God has given it you to bear the iniquity of the congregation, to make atonement for them before the LOR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ehold, the blood of it was not brought in within the holy place: all of you should indeed have eaten it in the holy place, as I commande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ehold, the blood of it was not brought in within the holy place: all of you should indeed have eaten it in the holy place, as I commande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aron said unto Moses, Behold, this day have they offered their sin offering and their burnt offering before the LORD; and such things have befallen me: and if I had eaten the sin offering to day, should it have been accepted in the sight of the LOR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aron said unto Moses, Behold, this day have they offered their sin offering and their burnt offering before the LORD; and such things have befallen me: and if I had eaten the sin offering to day, should it have been accepted in the sight of the LOR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aron said unto Moses, Behold, this day have they offered their sin offering and their burnt offering before the LORD; and such things have befallen me: and if I had eaten the sin offering to day, should it have been accepted in the sight of the LOR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re went out fire from the LORD, and devoured them, and they died before the LOR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Moses heard that, he was conten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re went out fire from the LORD, and devoured them, and they died before the LOR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Moses said unto Aaron, This is it that the LORD spoke, saying, I will be sanctified in them that come nigh me, and before all the people I will be glorified. And Aaron held his peac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Moses said unto Aaron, This is it that the LORD spoke, saying, I will be sanctified in them that come nigh me, and before all the people I will be glorified. And Aaron held his peac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Moses said unto Aaron, This is it that the LORD spoke, saying, I will be sanctified in them that come nigh me, and before all the people I will be glorified. And Aaron held his peac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58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வியராகமம்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ன்பு மோசே ஆரோனின் சிறிய தகப்பனான உசியேலின் குமாரராகிய மீசவேலையும் எல்சாபானையும் அ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கிட்ட வந்து, உங்கள் சகோதரரைப் பரிசுத்த ஸ்தலத்துக்கு முன்னின்று எடுத்து, பாளயத்து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ம்பே கொண்டுபோ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மோசே சொன்னபடி அவர்கள் கிட்டவந்து, அவர்களை அவர்கள் உடுத்தியிருந்த சட்டைகளோடும் எடு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த்துக்குப் புறம்பே கொண்டு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சே ஆரோனையும் எலெயாசார் இத்தாமார் என்னும் அவன் குமாரரையும் நோக்கி: நீங்கள் சாகாத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யனைத்தின்மேலும் கடுங்கோபம் வராதபடிக்கும், நீங்கள் உங்கள் தலைப்பாகையை எடுத்துப்போடாமலு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ங்களைக் கிழிக்காமலும் இருப்பீர்களாக; உங்கள் சகோதரராகிய இஸ்ரவேல் குடும்பத்தார் யாவரும்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தின இந்த அக்கினிக்காகப் புலம்பு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ங்கள் சாகாதபடிக்கு ஆசரிப்புக் கூடாரவாசலிலிருந்து புறப்படாதிருங்கள்; கர்த்தருடைய அபிஷேக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ஆரோனின் குமாரராகிய நாதாபும் அபியூவும் தன்தன் தூபகலசத்தை எடுத்து, அவைகளில் அக்கினி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மேல் இருக்கிறதே என்றான்; அவர்கள் மோசேயினுடைய வார்த்தையின்படியே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 ஆரோனை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யும் உன்னோடேகூட உன் குமாரரும் சாகாதிருக்கவேண்டுமானால், ஆசரிப்புக் கூடாரத்து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றபோது, திராட்சரசத்தையும் மதுவையும்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ரிசுத்தமுள்ளதற்கும் பரிசுத்தமில்லாததற்கும், வித்தியாசம்பண்ணு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 மோசேயைக்கொண்டு இஸ்ரவேல் புத்திரருக்குச் சொன்ன சகல பிரமாணங்களையும் அவர்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ம்படிக்கும், இது உங்கள் தலைமுறைதோறும் நித்திய கட்டளையாயிருக்கு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மோசே ஆரோனையும் மீதியாயிருந்த அவன் குமாரராகிய எலெயாசாரையும் இத்தாமாரையும் நோக்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தகனபலிகளில் மீதியான போஜனபலியை எடுத்து, பலிபீடத்தண்டையிலே புளிப்பில்லாததாகப் புசி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மகா பரிசுத்தமா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மேல் தூபவர்க்கத்தையும் போட்டு, கர்த்தர் தங்களுக்குக் கட்டளையிடாத அந்நிய அக்கினியை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தைப் பரிசுத்த ஸ்தலத்திலே புசியுங்கள்; அது கர்த்தருடைய தகனபலிகளில் உனக்கும் உன்குமார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படுத்தப்பட்டதாயிருக்கிறது; இப்படிக் கட்டளை பெற்றி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சைவாட்டும் மார்க்கண்டத்தையும், ஏறெடுத்துப் படைக்கும் முன்னந் தொடையையும், நீயும் உன்னோடேகூட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ரும் குமாரத்திகளும் சுத்தமான ஸ்தலத்திலே புசிப்பீர்களாக; இஸ்ரவேல் புத்திரருடைய சமாதானபலி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உனக்கும் உன் பிள்ளைகளுக்கும் கிடைக்கும்படி ஏற்படுத்த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ழுப்பாகிய தகனபலிகளோடே அவர்கள் கர்த்தருடைய சந்நிதியில் அசைவாட்டும் பலியாக அசைவாட்டு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டுத்துப் படைக்கும் முன்னந் தொடையையும், அசைவாட்டும் மார்க்கண்டத்தையும் கொண்டுவருவார்கள்;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கட்டளையிட்டபடியே உனக்கும் உன்பிள்ளைகளுக்கும் நித்திய கட்டளையாக ஏற்படுத்த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வநிவாரணபலியாகச் செலுத்தப்பட்ட வெள்ளாட்டுக்கடாவை மோசே தேடிப்பார்த்தான்;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க்கப்பட்டிருந்தது; ஆகையால், மீதியாயிருந்த எலெயாசார் இத்தாமார் என்னும் ஆரோனின் குமாரர்மேல்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ங்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வநிவாரணபலியை நீங்கள் பரிசுத்த ஸ்தலத்தில் புசியாமற்போனதென்ன? அது மகா பரிசுத்தமா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யின் அக்கிரமத்தைச் சுமந்து தீர்ப்பதற்குக் கர்த்தருடைய சந்நிதியில் அவர்களுக்காகப் பாவநி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ம்பொருட்டு, அதை உங்களுக்குக்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தின் இரத்தம் பரிசுத்த ஸ்தலத்துக்குள்ளே கொண்டுவரப்படவில்லையே; நான் கட்டளையிட்டபடி நீங்கள் அ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ஸ்தலத்தில் புசிக்கவேண்டியதாயிருந்த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ப்பொழுது ஆரோன் மோசேயை நோக்கி: அவர்கள் தங்கள் பாவநிவாரணபலியையும், தங்கள் சர்வாங்க தகனபலி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செலுத்தின இன்றுதானே எனக்கு இப்படி நேரிட்டதே; பாவநிவாரணபலியை இன்று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த்தேனானால், அது கர்த்தரின் பார்வைக்கு நன்றாய் இருக்கு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அக்கினி கர்த்தருடைய சந்நிதியிலிருந்து புறப்பட்டு, அவர்களைப் பட்சித்த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சே அதைக் கேட்டபோது அமைதலா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செ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மோசே ஆரோனை நோக்கி: என்னிடத்தில் சேருகிறவர்களால் நான் பரிசுத்தம்பண்ணப்பட்டு,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க்கும் முன்பாக நான் மகிமைப்படுவேன் என்று கர்த்தர் சொன்னது இதுதான் என்றான்; ஆ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மலி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0]]></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2026-09-07T02:52:38Z</dcterms:created>
  <dcterms:modified xsi:type="dcterms:W3CDTF">2026-09-07T02:52:38Z</dcterms:modified>
  <dc:title>லேவியராகமம்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