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 ஆரோனையும் எலெயாசார் இத்தாமார் என்னும் அவன் குமாரரையும் நோக்கி: நீங்கள் சாகாதபடிக்கும், சபையனைத்தின்மேலும் கடுங்கோபம் வராதபடிக்கும், நீங்கள் உங்கள் தலைப்பாகையை எடுத்துப்போடாமலும், உங்கள் வஸ்திரங்களைக் கிழிக்காமலும் இருப்பீர்களாக; உங்கள் சகோதரராகிய இஸ்ரவேல் குடும்பத்தார் யாவரும் கர்த்தர் கொழுத்தின இந்த அக்கினிக்காகப் புலம்புவ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 ஆரோனையும் எலெயாசார் இத்தாமார் என்னும் அவன் குமாரரையும் நோக்கி: நீங்கள் சாகாதபடிக்கும், சபையனைத்தின்மேலும் கடுங்கோபம் வராதபடிக்கும், நீங்கள் உங்கள் தலைப்பாகையை எடுத்துப்போடாமலும், உங்கள் வஸ்திரங்களைக் கிழிக்காமலும் இருப்பீர்களாக; உங்கள் சகோதரராகிய இஸ்ரவேல் குடும்பத்தார் யாவரும் கர்த்தர் கொழுத்தின இந்த அக்கினிக்காகப் புலம்புவா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 ஆரோனையும் எலெயாசார் இத்தாமார் என்னும் அவன் குமாரரையும் நோக்கி: நீங்கள் சாகாதபடிக்கும், சபையனைத்தின்மேலும் கடுங்கோபம் வராதபடிக்கும், நீங்கள் உங்கள் தலைப்பாகையை எடுத்துப்போடாமலும், உங்கள் வஸ்திரங்களைக் கிழிக்காமலும் இருப்பீர்களாக; உங்கள் சகோதரராகிய இஸ்ரவேல் குடும்பத்தார் யாவரும் கர்த்தர் கொழுத்தின இந்த அக்கினிக்காகப் புலம்புவ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சாகாதபடிக்கு ஆசரிப்புக் கூடாரவாசலிலிருந்து புறப்படாதிருங்கள்; கர்த்தருடைய அபிஷேகதைலம் உங்கள்மேல் இருக்கிறதே என்றான்; அவர்கள் மோசேயினுடைய வார்த்தையின்படியே செய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சாகாதபடிக்கு ஆசரிப்புக் கூடாரவாசலிலிருந்து புறப்படாதிருங்கள்; கர்த்தருடைய அபிஷேகதைலம் உங்கள்மேல் இருக்கிறதே என்றான்; அவர்கள் மோசேயினுடைய வார்த்தையின்படியே செய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ஆரோனை நோக்கி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யும் உன்னோடேகூட உன் குமாரரும் சாகாதிருக்கவேண்டுமானால், ஆசரிப்புக் கூடாரத்துக்குள் பிரவேசிக்கிறபோது, திராட்சரசத்தையும் மதுவையும் குடிக்கவேண்டா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யும் உன்னோடேகூட உன் குமாரரும் சாகாதிருக்கவேண்டுமானால், ஆசரிப்புக் கூடாரத்துக்குள் பிரவேசிக்கிறபோது, திராட்சரசத்தையும் மதுவையும் குடிக்கவேண்டா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யும் உன்னோடேகூட உன் குமாரரும் சாகாதிருக்கவேண்டுமானால், ஆசரிப்புக் கூடாரத்துக்குள் பிரவேசிக்கிறபோது, திராட்சரசத்தையும் மதுவையும் குடிக்கவேண்டா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சுத்தமுள்ளதற்கும் பரிசுத்தமில்லாததற்கும், வித்தியாசம்பண்ணும்படிக்க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ஆரோனின் குமாரராகிய நாதாபும் அபியூவும் தன்தன் தூபகலசத்தை எடுத்து, அவைகளில் அக்கினியையும் அதின்மேல் தூபவர்க்கத்தையும் போட்டு, கர்த்தர் தங்களுக்குக் கட்டளையிடாத அந்நிய அக்கினியை அவருடைய சந்நிதியில் கொண்டு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மோசேயைக்கொண்டு இஸ்ரவேல் புத்திரருக்குச் சொன்ன சகல பிரமாணங்களையும் அவர்களுக்குப் போதிக்கும்படிக்கும், இது உங்கள் தலைமுறைதோறும் நித்திய கட்டளையாயிருக்கும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மோசேயைக்கொண்டு இஸ்ரவேல் புத்திரருக்குச் சொன்ன சகல பிரமாணங்களையும் அவர்களுக்குப் போதிக்கும்படிக்கும், இது உங்கள் தலைமுறைதோறும் நித்திய கட்டளையாயிருக்கும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 ஆரோனையும் மீதியாயிருந்த அவன் குமாரராகிய எலெயாசாரையும் இத்தாமாரையும் நோக்கி: நீங்கள் கர்த்தருடைய தகனபலிகளில் மீதியான போஜனபலியை எடுத்து, பலிபீடத்தண்டையிலே புளிப்பில்லாததாகப் புசியுங்கள்; அது மகா பரிசுத்தமான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 ஆரோனையும் மீதியாயிருந்த அவன் குமாரராகிய எலெயாசாரையும் இத்தாமாரையும் நோக்கி: நீங்கள் கர்த்தருடைய தகனபலிகளில் மீதியான போஜனபலியை எடுத்து, பலிபீடத்தண்டையிலே புளிப்பில்லாததாகப் புசியுங்கள்; அது மகா பரிசுத்தமான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 ஆரோனையும் மீதியாயிருந்த அவன் குமாரராகிய எலெயாசாரையும் இத்தாமாரையும் நோக்கி: நீங்கள் கர்த்தருடைய தகனபலிகளில் மீதியான போஜனபலியை எடுத்து, பலிபீடத்தண்டையிலே புளிப்பில்லாததாகப் புசியுங்கள்; அது மகா பரிசுத்தமான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ப் பரிசுத்த ஸ்தலத்திலே புசியுங்கள்; அது கர்த்தருடைய தகனபலிகளில் உனக்கும் உன்குமாரருக்கும் ஏற்படுத்தப்பட்டதாயிருக்கிறது; இப்படிக் கட்டளை பெற்றிரு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ப் பரிசுத்த ஸ்தலத்திலே புசியுங்கள்; அது கர்த்தருடைய தகனபலிகளில் உனக்கும் உன்குமாரருக்கும் ஏற்படுத்தப்பட்டதாயிருக்கிறது; இப்படிக் கட்டளை பெற்றிருக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சைவாட்டும் மார்க்கண்டத்தையும், ஏறெடுத்துப் படைக்கும் முன்னந் தொடையையும், நீயும் உன்னோடேகூட உன் குமாரரும் குமாரத்திகளும் சுத்தமான ஸ்தலத்திலே புசிப்பீர்களாக; இஸ்ரவேல் புத்திரருடைய சமாதானபலிகளில் அவைகள் உனக்கும் உன் பிள்ளைகளுக்கும் கிடைக்கும்படி ஏற்படுத்தப்பட்ட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சைவாட்டும் மார்க்கண்டத்தையும், ஏறெடுத்துப் படைக்கும் முன்னந் தொடையையும், நீயும் உன்னோடேகூட உன் குமாரரும் குமாரத்திகளும் சுத்தமான ஸ்தலத்திலே புசிப்பீர்களாக; இஸ்ரவேல் புத்திரருடைய சமாதானபலிகளில் அவைகள் உனக்கும் உன் பிள்ளைகளுக்கும் கிடைக்கும்படி ஏற்படுத்தப்பட்ட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சைவாட்டும் மார்க்கண்டத்தையும், ஏறெடுத்துப் படைக்கும் முன்னந் தொடையையும், நீயும் உன்னோடேகூட உன் குமாரரும் குமாரத்திகளும் சுத்தமான ஸ்தலத்திலே புசிப்பீர்களாக; இஸ்ரவேல் புத்திரருடைய சமாதானபலிகளில் அவைகள் உனக்கும் உன் பிள்ளைகளுக்கும் கிடைக்கும்படி ஏற்படுத்தப்பட்ட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ஆரோனின் குமாரராகிய நாதாபும் அபியூவும் தன்தன் தூபகலசத்தை எடுத்து, அவைகளில் அக்கினியையும் அதின்மேல் தூபவர்க்கத்தையும் போட்டு, கர்த்தர் தங்களுக்குக் கட்டளையிடாத அந்நிய அக்கினியை அவருடைய சந்நிதியில் கொண்டு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ாகிய தகனபலிகளோடே அவர்கள் கர்த்தருடைய சந்நிதியில் அசைவாட்டும் பலியாக அசைவாட்டும்படி ஏறெடுத்துப் படைக்கும் முன்னந் தொடையையும், அசைவாட்டும் மார்க்கண்டத்தையும் கொண்டுவருவார்கள்; அது கர்த்தர் கட்டளையிட்டபடியே உனக்கும் உன்பிள்ளைகளுக்கும் நித்திய கட்டளையாக ஏற்படுத்தப்பட்டிருக்கிறது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ாகிய தகனபலிகளோடே அவர்கள் கர்த்தருடைய சந்நிதியில் அசைவாட்டும் பலியாக அசைவாட்டும்படி ஏறெடுத்துப் படைக்கும் முன்னந் தொடையையும், அசைவாட்டும் மார்க்கண்டத்தையும் கொண்டுவருவார்கள்; அது கர்த்தர் கட்டளையிட்டபடியே உனக்கும் உன்பிள்ளைகளுக்கும் நித்திய கட்டளையாக ஏற்படுத்தப்பட்டிருக்கிறது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ொழுப்பாகிய தகனபலிகளோடே அவர்கள் கர்த்தருடைய சந்நிதியில் அசைவாட்டும் பலியாக அசைவாட்டும்படி ஏறெடுத்துப் படைக்கும் முன்னந் தொடையையும், அசைவாட்டும் மார்க்கண்டத்தையும் கொண்டுவருவார்கள்; அது கர்த்தர் கட்டளையிட்டபடியே உனக்கும் உன்பிள்ளைகளுக்கும் நித்திய கட்டளையாக ஏற்படுத்தப்பட்டிருக்கிறது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வநிவாரணபலியாகச் செலுத்தப்பட்ட வெள்ளாட்டுக்கடாவை மோசே தேடிப்பார்த்தான்; அது தகனிக்கப்பட்டிருந்தது; ஆகையால், மீதியாயிருந்த எலெயாசார் இத்தாமார் என்னும் ஆரோனின் குமாரர்மேல் அவன் கோபங்கொண்ட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வநிவாரணபலியாகச் செலுத்தப்பட்ட வெள்ளாட்டுக்கடாவை மோசே தேடிப்பார்த்தான்; அது தகனிக்கப்பட்டிருந்தது; ஆகையால், மீதியாயிருந்த எலெயாசார் இத்தாமார் என்னும் ஆரோனின் குமாரர்மேல் அவன் கோபங்கொண்டு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வநிவாரணபலியை நீங்கள் பரிசுத்த ஸ்தலத்தில் புசியாமற்போனதென்ன? அது மகா பரிசுத்தமாயிருக்கிறதே; சபையின் அக்கிரமத்தைச் சுமந்து தீர்ப்பதற்குக் கர்த்தருடைய சந்நிதியில் அவர்களுக்காகப் பாவநிவிர்த்தி செய்யும்பொருட்டு, அதை உங்களுக்குக் கொடுத்தார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வநிவாரணபலியை நீங்கள் பரிசுத்த ஸ்தலத்தில் புசியாமற்போனதென்ன? அது மகா பரிசுத்தமாயிருக்கிறதே; சபையின் அக்கிரமத்தைச் சுமந்து தீர்ப்பதற்குக் கர்த்தருடைய சந்நிதியில் அவர்களுக்காகப் பாவநிவிர்த்தி செய்யும்பொருட்டு, அதை உங்களுக்குக் கொடுத்தார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வநிவாரணபலியை நீங்கள் பரிசுத்த ஸ்தலத்தில் புசியாமற்போனதென்ன? அது மகா பரிசுத்தமாயிருக்கிறதே; சபையின் அக்கிரமத்தைச் சுமந்து தீர்ப்பதற்குக் கர்த்தருடைய சந்நிதியில் அவர்களுக்காகப் பாவநிவிர்த்தி செய்யும்பொருட்டு, அதை உங்களுக்குக் கொடுத்தார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இரத்தம் பரிசுத்த ஸ்தலத்துக்குள்ளே கொண்டுவரப்படவில்லையே; நான் கட்டளையிட்டபடி நீங்கள் அதைப் பரிசுத்த ஸ்தலத்தில் புசிக்கவேண்டியதாயிருந்ததே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இரத்தம் பரிசுத்த ஸ்தலத்துக்குள்ளே கொண்டுவரப்படவில்லையே; நான் கட்டளையிட்டபடி நீங்கள் அதைப் பரிசுத்த ஸ்தலத்தில் புசிக்கவேண்டியதாயிருந்தத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க்கினி கர்த்தருடைய சந்நிதியிலிருந்து புறப்பட்டு, அவர்களைப் பட்சித்தது; அவர்கள் கர்த்தருடைய சந்நிதியில் செ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ரோன் மோசேயை நோக்கி: அவர்கள் தங்கள் பாவநிவாரணபலியையும், தங்கள் சர்வாங்க தகனபலியையும் கர்த்தருடைய சந்நிதியில் செலுத்தின இன்றுதானே எனக்கு இப்படி நேரிட்டதே; பாவநிவாரணபலியை இன்று நான் புசித்தேனானால், அது கர்த்தரின் பார்வைக்கு நன்றாய் இருக்குமோ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ரோன் மோசேயை நோக்கி: அவர்கள் தங்கள் பாவநிவாரணபலியையும், தங்கள் சர்வாங்க தகனபலியையும் கர்த்தருடைய சந்நிதியில் செலுத்தின இன்றுதானே எனக்கு இப்படி நேரிட்டதே; பாவநிவாரணபலியை இன்று நான் புசித்தேனானால், அது கர்த்தரின் பார்வைக்கு நன்றாய் இருக்குமோ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ஆரோன் மோசேயை நோக்கி: அவர்கள் தங்கள் பாவநிவாரணபலியையும், தங்கள் சர்வாங்க தகனபலியையும் கர்த்தருடைய சந்நிதியில் செலுத்தின இன்றுதானே எனக்கு இப்படி நேரிட்டதே; பாவநிவாரணபலியை இன்று நான் புசித்தேனானால், அது கர்த்தரின் பார்வைக்கு நன்றாய் இருக்குமோ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 அதைக் கேட்டபோது அமைதலாயிரு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 ஆரோனை நோக்கி: என்னிடத்தில் சேருகிறவர்களால் நான் பரிசுத்தம்பண்ணப்பட்டு, சகல ஜனங்களுக்கும் முன்பாக நான் மகிமைப்படுவேன் என்று கர்த்தர் சொன்னது இதுதான் என்றான்; ஆரோன் பேசாமல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 ஆரோனை நோக்கி: என்னிடத்தில் சேருகிறவர்களால் நான் பரிசுத்தம்பண்ணப்பட்டு, சகல ஜனங்களுக்கும் முன்பாக நான் மகிமைப்படுவேன் என்று கர்த்தர் சொன்னது இதுதான் என்றான்; ஆரோன் பேசாமல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மோசே ஆரோனின் சிறிய தகப்பனான உசியேலின் குமாரராகிய மீசவேலையும் எல்சாபானையும் அழைத்து: நீங்கள் கிட்ட வந்து, உங்கள் சகோதரரைப் பரிசுத்த ஸ்தலத்துக்கு முன்னின்று எடுத்து, பாளயத்துக்குப் புறம்பே கொண்டுபோங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மோசே ஆரோனின் சிறிய தகப்பனான உசியேலின் குமாரராகிய மீசவேலையும் எல்சாபானையும் அழைத்து: நீங்கள் கிட்ட வந்து, உங்கள் சகோதரரைப் பரிசுத்த ஸ்தலத்துக்கு முன்னின்று எடுத்து, பாளயத்துக்குப் புறம்பே கொண்டுபோங்கள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சொன்னபடி அவர்கள் கிட்டவந்து, அவர்களை அவர்கள் உடுத்தியிருந்த சட்டைகளோடும் எடுத்துப் பாளயத்துக்குப் புறம்பே கொண்டு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said unto Aaron, and unto Eleazar and unto Ithamar, his sons, Uncover not your hea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rend your clothes; lest all of you die, and lest wrath come upon all the people: but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rethren, the whole house of Israel, mourn for the burning which the LORD has 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ll of you shall not go out from the door of the tabernacle of the congregation, les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ie: for the anointing oil of the LORD is upon you. And they did according to the wor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spoke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Do not drink wine nor strong drink, you, nor your sons with you, when all of you go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of the congregation, lest all of you die: it shall be a statute for ever throughou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at all of you may put difference between holy and unholy, and between unclean and cle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Nadab and Abihu, the sons of Aaron, took either of them his censer, and put fire there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at all of you may teach the children of Israel all the statutes which the LORD has spo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Moses spoke unto Aaron, and unto Eleazar and unto Ithamar, his sons that were left, T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offering that remains of the offerings of the LORD made by fire, and eat it without lea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de the altar: for it is most ho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ll of you shall eat it in the holy place, because it is your due, and your sons' due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crifices of the LORD made by fire: for so I am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wave breast and heave shoulder shall all of you eat in a clean place; you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, and your daughters with you: for they be your due, and your sons' due, which are given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crifices of peace offerings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incense thereon, and offered strange fire before the LORD, which he commanded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heave shoulder and the wave breast shall they bring with the offerings made by f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, to wave it for a wave offering before the LORD; and it shall be yours, and your sons' with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a statute for ever; as the LORD has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oses diligently sought the goat of the sin offering, and, behold, it was burnt: and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ry with Eleazar and Ithamar, the sons of Aaron which were left aliv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refore have all of you not eaten the sin offering in the holy place, seeing it is most ho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od has given it you to bear the iniquity of the congregation, to make atonement for them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, the blood of it was not brought in within the holy place: all of you should indee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en it in the holy place, as I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ent out fire from the LORD, and devoured them, and they died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aron said unto Moses, Behold, this day have they offered their sin offering and their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before the LORD; and such things have befallen me: and if I had eaten the sin offer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, should it have been accepted in the sight of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Moses heard that, he was con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Moses said unto Aaron, This is it that the LORD spoke, saying, I will be sanctified in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me nigh me, and before all the people I will be glorified. And Aaron held his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called Mishael and Elzaphan, the sons of Uzziel the uncle of Aaron, and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near, carry your brethren from before the sanctuary out of the cam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they went near, and carried them in their coats out of the camp; as Moses had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2026-06-03T08:41:37Z</dcterms:created>
  <dcterms:modified xsi:type="dcterms:W3CDTF">2026-06-03T08:41:37Z</dcterms:modified>
  <dc:title>லேவியராகமம்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