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catter seeds of loving deeds 
Along the fertile field ;  
For grain will grow from what you sow,
And fruitful harvest yiel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day by day, . . . along your way, . . . 
The seeds of pro . . .  mise cast, . . . 
That ripened grain, . . . from hill and plain, . . . 
Be gathered home ... at last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sown in tears through weary years,
The seed will surely live ;  
Though great the cost, it is not lost, 
For God will fruitage g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harvest-home of God will come ; 
And after toil and care, 
With joy untold your sheaves of gold 
Will all be garnered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2026-09-14T09:17:14Z</dcterms:created>
  <dcterms:modified xsi:type="dcterms:W3CDTF">2026-09-14T09:17:14Z</dcterms:modified>
  <dc:title>Hymn : 768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