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ின் தேவனாகிய கர்த்தர் உரைக்கிறது என்னவென்றால், இதோ, உங்களை அலங்கத்துக்கு வெளியே முற்றிக்கைபோட்ட பாபிலோன் ராஜாவோடும் கல்தேயரோடும், நீங்கள் யுத்தம்பண்ணும்படி உங்கள் கைகளில் பிடித்திருக்கிற யுத்த ஆயுதங்களை நான் திருப்பிவிட்டு, அவர்களை இந்த நகரத்தின் நடுவிலே சேர்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நீட்டின கையினாலும் பலத்த புயத்தினாலும் கோபமும் உக்கிரமும் மகா கடுமையுமாக உங்களோடே யுத்தம்பண்ண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நீட்டின கையினாலும் பலத்த புயத்தினாலும் கோபமும் உக்கிரமும் மகா கடுமையுமாக உங்களோடே யுத்தம்பண்ண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நகரத்தின் குடிகளையும், மனுஷரையும், மிருகங்களையும் சங்கரிப்பேன்; மகா கொள்ளைநோயால் சா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நகரத்தின் குடிகளையும், மனுஷரையும், மிருகங்களையும் சங்கரிப்பேன்; மகா கொள்ளைநோயால் சா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 நான் யூதாவின் ராஜாவாகிய சிதேக்கியாவையும், அவன் ஊழியக்காரரையும், ஜனத்தையும், இந்த நகரத்திலே கொள்ளைநோய்க்கும் பட்டயத்துக்கும் பஞ்சத்துக்கும் தப்பி மீதியானவர்களையும் பாபிலோன் ராஜாவாகிய நேபுகாத்நேச்சாருடைய கையிலும், அவர்கள் சத்துருக்களின் கையிலும், அவர்கள் பிராணனை வாங்கத் தேடுகிறவர்களின் கையிலும் ஒப்புக்கொடுப்பேன்; அவன் அவர்களைப் பட்டயக் கருக்கினால் வெட்டுவான்; அவன் அவர்களைத் தப்பவிடுவதுமில்லை, அவன் மன்னிப்பதுமில்லை, இரங்குவதுமில்லையென்று கர்த்தர் உரைக்கிறார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 நான் யூதாவின் ராஜாவாகிய சிதேக்கியாவையும், அவன் ஊழியக்காரரையும், ஜனத்தையும், இந்த நகரத்திலே கொள்ளைநோய்க்கும் பட்டயத்துக்கும் பஞ்சத்துக்கும் தப்பி மீதியானவர்களையும் பாபிலோன் ராஜாவாகிய நேபுகாத்நேச்சாருடைய கையிலும், அவர்கள் சத்துருக்களின் கையிலும், அவர்கள் பிராணனை வாங்கத் தேடுகிறவர்களின் கையிலும் ஒப்புக்கொடுப்பேன்; அவன் அவர்களைப் பட்டயக் கருக்கினால் வெட்டுவான்; அவன் அவர்களைத் தப்பவிடுவதுமில்லை, அவன் மன்னிப்பதுமில்லை, இரங்குவதுமில்லையென்று கர்த்தர் உரைக்கிறார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 நான் யூதாவின் ராஜாவாகிய சிதேக்கியாவையும், அவன் ஊழியக்காரரையும், ஜனத்தையும், இந்த நகரத்திலே கொள்ளைநோய்க்கும் பட்டயத்துக்கும் பஞ்சத்துக்கும் தப்பி மீதியானவர்களையும் பாபிலோன் ராஜாவாகிய நேபுகாத்நேச்சாருடைய கையிலும், அவர்கள் சத்துருக்களின் கையிலும், அவர்கள் பிராணனை வாங்கத் தேடுகிறவர்களின் கையிலும் ஒப்புக்கொடுப்பேன்; அவன் அவர்களைப் பட்டயக் கருக்கினால் வெட்டுவான்; அவன் அவர்களைத் தப்பவிடுவதுமில்லை, அவன் மன்னிப்பதுமில்லை, இரங்குவதுமில்லையென்று கர்த்தர் உரைக்கிறார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 நான் யூதாவின் ராஜாவாகிய சிதேக்கியாவையும், அவன் ஊழியக்காரரையும், ஜனத்தையும், இந்த நகரத்திலே கொள்ளைநோய்க்கும் பட்டயத்துக்கும் பஞ்சத்துக்கும் தப்பி மீதியானவர்களையும் பாபிலோன் ராஜாவாகிய நேபுகாத்நேச்சாருடைய கையிலும், அவர்கள் சத்துருக்களின் கையிலும், அவர்கள் பிராணனை வாங்கத் தேடுகிறவர்களின் கையிலும் ஒப்புக்கொடுப்பேன்; அவன் அவர்களைப் பட்டயக் கருக்கினால் வெட்டுவான்; அவன் அவர்களைத் தப்பவிடுவதுமில்லை, அவன் மன்னிப்பதுமில்லை, இரங்குவதுமில்லையென்று கர்த்தர் உரைக்கிறார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 நான் யூதாவின் ராஜாவாகிய சிதேக்கியாவையும், அவன் ஊழியக்காரரையும், ஜனத்தையும், இந்த நகரத்திலே கொள்ளைநோய்க்கும் பட்டயத்துக்கும் பஞ்சத்துக்கும் தப்பி மீதியானவர்களையும் பாபிலோன் ராஜாவாகிய நேபுகாத்நேச்சாருடைய கையிலும், அவர்கள் சத்துருக்களின் கையிலும், அவர்கள் பிராணனை வாங்கத் தேடுகிறவர்களின் கையிலும் ஒப்புக்கொடுப்பேன்; அவன் அவர்களைப் பட்டயக் கருக்கினால் வெட்டுவான்; அவன் அவர்களைத் தப்பவிடுவதுமில்லை, அவன் மன்னிப்பதுமில்லை, இரங்குவதுமில்லையென்று கர்த்தர் உரைக்கிறார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தேக்கியா ராஜா மல்கியாவின் குமாரனாகிய பஸ்கூரையும் ஆசாரியனான மாசெயாவின் குமாரனாகிய செப்பனியாவையும் எரேமியாவினிடத்தில் அனுப்ப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ையும் அவர், இந்த ஜனங்களை நோக்கி: இதோ, நான் உங்கள் முன்னே ஜீவவழியையும் மரணவழியையும் வைக்கிறேன் என்று கர்த்த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ையும் அவர், இந்த ஜனங்களை நோக்கி: இதோ, நான் உங்கள் முன்னே ஜீவவழியையும் மரணவழியையும் வைக்கிறேன் என்று கர்த்தர் சொல்லு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நகரத்திலே தரிக்கிறவன் பட்டயத்தாலும், பஞ்சத்தாலும், கொள்ளைநோயாலும் சாவான்; உங்களை முற்றிக்கைபோடும் கல்தேயர் வசமாய்ப் புறப்பட்டுப்போய்விடுகிறவனோ பிழைப்பான்; அவன் பிராணன் அவனுக்குக் கிடைத்த கொள்ளைப்பொருளைப்போல் இ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நகரத்திலே தரிக்கிறவன் பட்டயத்தாலும், பஞ்சத்தாலும், கொள்ளைநோயாலும் சாவான்; உங்களை முற்றிக்கைபோடும் கல்தேயர் வசமாய்ப் புறப்பட்டுப்போய்விடுகிறவனோ பிழைப்பான்; அவன் பிராணன் அவனுக்குக் கிடைத்த கொள்ளைப்பொருளைப்போல் இ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நகரத்திலே தரிக்கிறவன் பட்டயத்தாலும், பஞ்சத்தாலும், கொள்ளைநோயாலும் சாவான்; உங்களை முற்றிக்கைபோடும் கல்தேயர் வசமாய்ப் புறப்பட்டுப்போய்விடுகிறவனோ பிழைப்பான்; அவன் பிராணன் அவனுக்குக் கிடைத்த கொள்ளைப்பொருளைப்போல் இ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முகத்தை இந்த நகரத்துக்கு விரோதமாய் நன்மைக்கு அல்ல, தீமைக்கே வைத்தேன் என்று கர்த்தர் சொல்லுகிறார்; அது பாபிலோன் ராஜாவின் கையில் ஒப்புக்கொடுக்கப்படும்; அவன் அக்கினியால் அதைச் சுட்டெரிப்பான் என்று சொல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முகத்தை இந்த நகரத்துக்கு விரோதமாய் நன்மைக்கு அல்ல, தீமைக்கே வைத்தேன் என்று கர்த்தர் சொல்லுகிறார்; அது பாபிலோன் ராஜாவின் கையில் ஒப்புக்கொடுக்கப்படும்; அவன் அக்கினியால் அதைச் சுட்டெரிப்பான் என்று சொல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 ராஜாவின் குடும்பத்தாரையும் நோக்கி: கர்த்தருடைய வார்த்தையைக் கேள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ின் குடும்பத்தாரே, உங்கள் செய்கைகளுடைய பொல்லாப்பினிமித்தம் என் உக்கிரம் அக்கினியைப்போல் புறப்பட்டு, அவிக்கிறவன் இல்லாமல் எரியாதபடிக்கு, நீங்கள் ஏற்கனவே நியாயங்கேட்டு, பறிகொடுத்தவனை ஒடுக்குகிறவனுடைய கைக்குத் தப்புவியுங்கள் என்று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ின் குடும்பத்தாரே, உங்கள் செய்கைகளுடைய பொல்லாப்பினிமித்தம் என் உக்கிரம் அக்கினியைப்போல் புறப்பட்டு, அவிக்கிறவன் இல்லாமல் எரியாதபடிக்கு, நீங்கள் ஏற்கனவே நியாயங்கேட்டு, பறிகொடுத்தவனை ஒடுக்குகிறவனுடைய கைக்குத் தப்புவியுங்கள் என்று கர்த்த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தேக்கியா ராஜா மல்கியாவின் குமாரனாகிய பஸ்கூரையும் ஆசாரியனான மாசெயாவின் குமாரனாகிய செப்பனியாவையும் எரேமியாவினிடத்தில் அனுப்பி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ின் குடும்பத்தாரே, உங்கள் செய்கைகளுடைய பொல்லாப்பினிமித்தம் என் உக்கிரம் அக்கினியைப்போல் புறப்பட்டு, அவிக்கிறவன் இல்லாமல் எரியாதபடிக்கு, நீங்கள் ஏற்கனவே நியாயங்கேட்டு, பறிகொடுத்தவனை ஒடுக்குகிறவனுடைய கைக்குத் தப்புவியுங்கள் என்று கர்த்தர் சொல்ல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 பள்ளத்தாக்கில் வாசம்பண்ணுகிறவளே, சமனான இடத்தில் கன்மலையாய் இருக்கிறவளே, எங்களுக்கு விரோதமாய் வருகிறவன் யாரென்றும், எங்கள் வாசஸ்தலங்களுக்குள் வருகிறவன் யார் என்றும் சொல்லுகிற உனக்கு நான் எதிராளியாயிருக்கிறேன் என்று கர்த்தர் சொல்லு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 பள்ளத்தாக்கில் வாசம்பண்ணுகிறவளே, சமனான இடத்தில் கன்மலையாய் இருக்கிறவளே, எங்களுக்கு விரோதமாய் வருகிறவன் யாரென்றும், எங்கள் வாசஸ்தலங்களுக்குள் வருகிறவன் யார் என்றும் சொல்லுகிற உனக்கு நான் எதிராளியாயிருக்கிறேன் என்று கர்த்தர் சொல்ல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் கிரியைகளின் பலனுக்குத்தக்கதாய் உங்களை விசாரிப்பேன்; நான் அதின் காட்டிலே தீக்கொளுத்துவேன்; அது அதைச் சுற்றிலுமுள்ள யாவையும் பட்சிக்கும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் கிரியைகளின் பலனுக்குத்தக்கதாய் உங்களை விசாரிப்பேன்; நான் அதின் காட்டிலே தீக்கொளுத்துவேன்; அது அதைச் சுற்றிலுமுள்ள யாவையும் பட்சிக்கும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ங்களுக்காகக் கர்த்தரிடத்தில் விசாரியும்; பாபிலோன் ராஜாவாகிய நேபுகாத்நேச்சார் எங்களுக்கு விரோதமாய் யுத்தஞ்செய்கிறான்; ஒருவேளை கர்த்தர் தம்முடைய எல்லா அற்புதச் செயலின்படியேயும் எங்களுக்கு அநுக்கிரகஞ்செய்து, அவனை எங்களைவிட்டுப் போகப்பண்ணுவார் என்று சொல்லியனுப்பினபோ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ங்களுக்காகக் கர்த்தரிடத்தில் விசாரியும்; பாபிலோன் ராஜாவாகிய நேபுகாத்நேச்சார் எங்களுக்கு விரோதமாய் யுத்தஞ்செய்கிறான்; ஒருவேளை கர்த்தர் தம்முடைய எல்லா அற்புதச் செயலின்படியேயும் எங்களுக்கு அநுக்கிரகஞ்செய்து, அவனை எங்களைவிட்டுப் போகப்பண்ணுவார் என்று சொல்லியனுப்பினபோ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ங்களுக்காகக் கர்த்தரிடத்தில் விசாரியும்; பாபிலோன் ராஜாவாகிய நேபுகாத்நேச்சார் எங்களுக்கு விரோதமாய் யுத்தஞ்செய்கிறான்; ஒருவேளை கர்த்தர் தம்முடைய எல்லா அற்புதச் செயலின்படியேயும் எங்களுக்கு அநுக்கிரகஞ்செய்து, அவனை எங்களைவிட்டுப் போகப்பண்ணுவார் என்று சொல்லியனுப்பினபோ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ேமியா அவர்களைப்பார்த்து, நீங்கள் சிதேக்கியாவுக்குச் சொல்லவேண்டியது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ின் தேவனாகிய கர்த்தர் உரைக்கிறது என்னவென்றால், இதோ, உங்களை அலங்கத்துக்கு வெளியே முற்றிக்கைபோட்ட பாபிலோன் ராஜாவோடும் கல்தேயரோடும், நீங்கள் யுத்தம்பண்ணும்படி உங்கள் கைகளில் பிடித்திருக்கிற யுத்த ஆயுதங்களை நான் திருப்பிவிட்டு, அவர்களை இந்த நகரத்தின் நடுவிலே சேர்த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ின் தேவனாகிய கர்த்தர் உரைக்கிறது என்னவென்றால், இதோ, உங்களை அலங்கத்துக்கு வெளியே முற்றிக்கைபோட்ட பாபிலோன் ராஜாவோடும் கல்தேயரோடும், நீங்கள் யுத்தம்பண்ணும்படி உங்கள் கைகளில் பிடித்திருக்கிற யுத்த ஆயுதங்களை நான் திருப்பிவிட்டு, அவர்களை இந்த நகரத்தின் நடுவிலே சேர்த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siege you without the walls, and I will assemble them into the midst of this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myself will fight against you with an outstretched hand and with a strong arm, eve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er, and in fury, and in great w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 will strike the inhabitants of this city, both man and beast: they shall die of a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stil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afterward, says the LORD, I will deliver Zedekiah king of Judah, and his servant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and such as are left in this city from the pestilence, from the sword, and from the famin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the hand of Nebuchadrezzar king of Babylon, and into the hand of their enemies, and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of those that seek their life: and he shall strike them with the edge of the sword;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spare them, neither have pity, nor have merc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which came unto Jeremiah from the LORD, when king Zedekiah sent unto him Pashur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unto this people you shall say, Thus says the LORD; Behold, I set before you the way of lif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way of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that abides in this city shall die by the sword, and by the famine, and by the pestilence: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that goes out, and falls to the Chaldeans that besiege you, he shall live, and his life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 for a pr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I have set my face against this city for evil, and not for good, says the LORD: it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n into the hand of the king of Babylon, and he shall burn it with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concerning the house of the king of Judah, say, Hear all of you the word of the LO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O house of David, thus says the LORD; Execute judgment in the morning, and deliver him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iled out of the hand of the oppressor, lest my fury go out like fire, and burn that none c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elchiah, and Zephaniah the son of Maaseiah the priest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quench it, because of the evil of your do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ehold, I am against you, O inhabitant of the valley, and rock of the plain, says the LO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say, Who shall come down against us? or who shall enter into our habitation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I will punish you according to the fruit of your doings, says the LORD: and I will kindl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 in the forest thereof, and it shall devour all things round abou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Enquire, I pray you, of the LORD for us; for Nebuchadrezzar king of Babylon makes war against u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f so be that the LORD will deal with us according to all his wondrous works, that he may go up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said Jeremiah unto them, Thus shall all of you say to Zedekia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us says the LORD God of Israel; Behold, I will turn back the weapons of war that are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s, wherewith all of you fight against the king of Babylon, and against the Chaldeans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2026-07-18T18:04:14Z</dcterms:created>
  <dcterms:modified xsi:type="dcterms:W3CDTF">2026-07-18T18:04:14Z</dcterms:modified>
  <dc:title>எரேமியா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