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a joy in sorrow, 
A secret balm for pain, 
A beautiful to-morrow 
Of sunshine after rain ; 
I've found a branch of healing 
Near every bitter spring, 
O'er every broken str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found a glad hosanna 
For every woe and wail ; 
A handful of sweet manna 
When grapes of Eshcol fail ; 
I've found a Rock of Ages 
When desert wells are dry ; 
And, after weary stages, 
I've found an Elim nig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 Elim with its coolness, 
Its fountains, and its shade ; 
A blessing in its fulness, 
When buds of promise fade. 
O'er tears of soft contrition 
I've seen a rainbow light, 
A glory and fruition, 
So near ! — yet out of s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Saviour, Thee possessing, 
I have the joy, the balm, 
The healing and the blessing, 
The sunshine and the psalm ; 
The promise for the fearful, 
The Elim for the faint ; 
The rainbow for the tearful, 
The glory for the sain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2026-07-31T13:08:55Z</dcterms:created>
  <dcterms:modified xsi:type="dcterms:W3CDTF">2026-07-31T13:08:55Z</dcterms:modified>
  <dc:title>Hymn : 886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