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சமூகம் நிறுத்தினீரே உமது சித்தம் நான் செய்திட
அரசராக குருவாக ஏற்படுத்தினீா் ஊழியம் செய்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ீது அன்புகூா்ந்து
பலியானீா் சிலுவையிலே
எனக்காய் இரத்தம் சிந்தி
கழுவினீா் குற்றம்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ெடுத்தீா் பிறக்கும் முன்னால்
உமக்கென்று வாழ்ந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அனுதினமும்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தாவான என் தேவனே தகப்பனே என் தந்தையே
மாட்சிமையும் மகத்துவமும் உமக்குத்தானே என்றென்றை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இரத்தத்தால் பிதாவோடு ஒப்புரவாக்கி மகிழச் செய்தீர்
கறைபடாத மகனா(ளா)க நிறுத்தி தினம் பாா்க்கின்றீா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ம்சமான திரையை அன்று கிழித்து புது வழி திறந்தீா்
மகா மகா பரிசுத்த உம் திருச்சமுகம் நுழையச் செய்தீா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2026-07-31T14:47:10Z</dcterms:created>
  <dcterms:modified xsi:type="dcterms:W3CDTF">2026-07-31T14:47:10Z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