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ும் மகிமையும் தகப்பனே உமக்குத்தா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ம் சமூகம் நிறுத்தினீரே உமது சித்தம் நான் செய்திட
அரசராக குருவாக ஏற்படுத்தினீா் ஊழியம் செய்ய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ும் மகிமையும் தகப்பனே உமக்குத்தா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மீது அன்புகூா்ந்து
பலியானீா் சிலுவையிலே
எனக்காய் இரத்தம் சிந்தி
கழுவினீா் குற்றம் நீங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ித்தெடுத்தீா் பிறக்கும் முன்னால்
உமக்கென்று வாழ்ந்திட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 அனுதினமும் உம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ிதாவான என் தேவனே தகப்பனே என் தந்தையே
மாட்சிமையும் மகத்துவமும் உமக்குத்தானே என்றென்றைக்க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ும் மகிமையும் தகப்பனே உமக்குத்தா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 இரத்தத்தால் பிதாவோடு ஒப்புரவாக்கி மகிழச் செய்தீர்
கறைபடாத மகனா(ளா)க நிறுத்தி தினம் பாா்க்கின்றீா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ும் மகிமையும் தகப்பனே உமக்குத்தா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ாம்சமான திரையை அன்று கிழித்து புது வழி திறந்தீா்
மகா மகா பரிசுத்த உம் திருச்சமுகம் நுழையச் செய்தீா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2026-09-16T16:04:11Z</dcterms:created>
  <dcterms:modified xsi:type="dcterms:W3CDTF">2026-09-16T16:04:11Z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