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ே இன்பம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ஆராதனை செய்தும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அ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ும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டாமல் வாழ்ந்திட சத்துருவை ஜெய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ே மறைவிடம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டிகள் வழுவாமல் காத்தீர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க்காலத்தில் ஆலோசனைத் தந்தீர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ட்டைகளின் நிழல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ைத்துக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ரே என் இன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 சுதந்திரம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துரமே ஸ்தோத்திரம்-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த் தந்தையே என் அன்பின் இரட்சக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ன்ப ராஜாவ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பாடல்களை பாடிய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தைலத்தால் நிரம்பிய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தியான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தியான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2026-07-30T14:40:13Z</dcterms:created>
  <dcterms:modified xsi:type="dcterms:W3CDTF">2026-07-30T14:40:13Z</dcterms:modified>
  <dc:title>துதிப் பாடல்கள் : 871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