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ை காப்பவர் நம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த்தில் மீட்ட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ிப்பை த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ுடன் இருப்பவர் நம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ீனத்தில் பெலன்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வீனத்தில் சுகம்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தலை தந்தவர் நம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ல் மீட்ட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த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அளித்தவர் நம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க்கிறார் ஒருவர்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கள்தீர்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் தரு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ட்சிமை நிறைந்தவர் நம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ட்டும் கா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ேலும் கா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ண்டும் வருபவர் நம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ையே வேறொருவர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ல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ப்போல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ையே வேறொருவர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ோடு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ப் போல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ுலகில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க்கிறார் ஒருவர்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ுள்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ி பாடுவோ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உடை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க்கைய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2026-07-30T15:32:24Z</dcterms:created>
  <dcterms:modified xsi:type="dcterms:W3CDTF">2026-07-30T15:32:24Z</dcterms:modified>
  <dc:title>துதிப் பாடல்கள் : 570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