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த்தி மரம் துளிர்க்குதே – அ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ரர் இஸ்ரவேல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த்திரமாக கூடிச் சேர – வே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ம் நிறைவேறுத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ஜொலிக்கும் நட்சத்திரங்கள் – ப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ழ்கின்ற நாளித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ை வெறுத்து பயத்தோடே ஜீவ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பின் செல்லுவோம்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ூதனின் கரங்களில் – ஓ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ப கலசத்தைப் 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இரத்தத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ோ என்றொரு தொனி கேட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ங்கண்டங்கள் எங்கும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ாலம் இனி செல்லாதே – கர்த்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வருகின்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ும் அவர் மணவாட்ட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வி அழைத்திடுவார்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ின் கிருபைய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கப்பட்டோர்கள்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ி ஆண்டவருடன் சே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ேகத்தில் எக்காளமே –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ையில் தொனி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ுடன் அவர் பக்தர் பல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த்தமாய் வருவார்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8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2026-07-25T13:24:22Z</dcterms:created>
  <dcterms:modified xsi:type="dcterms:W3CDTF">2026-07-25T13:24:22Z</dcterms:modified>
  <dc:title>துதிப் பாடல்கள் : 486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