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த்தி மரம் துளிர்க்குதே – அ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ரர் இஸ்ரவேல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ரமாக கூடிச் சேர – வே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நிறைவேற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ொலிக்கும் நட்சத்திரங்கள் – ப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ழ்கின்ற நாளி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வெறுத்து பயத்தோடே ஜீவ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பின் செல்லுவோம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தனின் கரங்களில் – ஓ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 கலசத்தைப்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ோ என்றொரு தொனி கேட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ங்கண்டங்கள் எங்கும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லம் இனி செல்லாதே –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ரு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ும் அவர் மணவாட்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வி அழைத்திடுவார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கிருபைய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கப்பட்டோர்கள்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ஆண்டவருடன் சே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கத்தில் எக்காளம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ல் தொன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ுடன் அவர் பக்தர் பல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ாய் வருவார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2026-07-25T13:24:22Z</dcterms:created>
  <dcterms:modified xsi:type="dcterms:W3CDTF">2026-07-25T13:24:22Z</dcterms:modified>
  <dc:title>துதிப் பாடல்கள் : 486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