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presProps" Target="presProps.xml"/>
  <Relationship Id="rId92" Type="http://schemas.openxmlformats.org/officeDocument/2006/relationships/viewProps" Target="viewProps.xml"/>
  <Relationship Id="rId9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He trusted in the LORD God of Israel; so that after him was none like him among all the kings of Judah, nor any that were before him.]]></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He trusted in the LORD God of Israel; so that after him was none like him among all the kings of Judah, nor any that were before him.]]></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he clave to the LORD, and departed not from following him, but kept his commandments, which the LORD commanded Mose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he clave to the LORD, and departed not from following him, but kept his commandments, which the LORD commanded Mose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LORD was with him; and he prospered anywhere he went forth: and he rebelled against the king of Assyria, and served him not.]]></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LORD was with him; and he prospered anywhere he went forth: and he rebelled against the king of Assyria, and served him no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He stroke the Philistines, even unto Gaza, and the borders thereof, from the tower of the watchmen to the fenced city.]]></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He stroke the Philistines, even unto Gaza, and the borders thereof, from the tower of the watchmen to the fenced city.]]></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in the fourth year of king Hezekiah, which was the seventh year of Hoshea son of Elah king of Israel, that Shalmaneser king of Assyria came up against Samaria, and besieged it.]]></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in the fourth year of king Hezekiah, which was the seventh year of Hoshea son of Elah king of Israel, that Shalmaneser king of Assyria came up against Samaria, and besieged it.]]></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it came to pass in the third year of Hoshea son of Elah king of Israel, that Hezekiah the son of Ahaz king of Judah began to reign.]]></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in the fourth year of king Hezekiah, which was the seventh year of Hoshea son of Elah king of Israel, that Shalmaneser king of Assyria came up against Samaria, and besieged it.]]></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at the end of three years they took it: even in the sixth year of Hezekiah, that is in the ninth year of Hoshea king of Israel, Samaria was take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at the end of three years they took it: even in the sixth year of Hezekiah, that is in the ninth year of Hoshea king of Israel, Samaria was taken.]]></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king of Assyria did carry away Israel unto Assyria, and put them in Halah and in Habor by the river of Gozan, and in the cities of the Mede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king of Assyria did carry away Israel unto Assyria, and put them in Halah and in Habor by the river of Gozan, and in the cities of the Mede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Because they obeyed not the voice of the LORD their God, but transgressed his covenant, and all that Moses the servant of the LORD commanded, and would not hear them, nor do them.]]></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Because they obeyed not the voice of the LORD their God, but transgressed his covenant, and all that Moses the servant of the LORD commanded, and would not hear them, nor do them.]]></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Because they obeyed not the voice of the LORD their God, but transgressed his covenant, and all that Moses the servant of the LORD commanded, and would not hear them, nor do the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Now in the fourteenth year of king Hezekiah did Sennacherib king of Assyria come up against all the fenced cities of Judah, and took them.]]></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Now in the fourteenth year of king Hezekiah did Sennacherib king of Assyria come up against all the fenced cities of Judah, and took them.]]></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it came to pass in the third year of Hoshea son of Elah king of Israel, that Hezekiah the son of Ahaz king of Judah began to reign.]]></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zekiah king of Judah sent to the king of Assyria to Lachish, saying, I have offended; return from me: that which you put on me will I bear. And the king of Assyria appointed unto Hezekiah king of Judah three hundred talents of silver and thirty talents of gol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zekiah king of Judah sent to the king of Assyria to Lachish, saying, I have offended; return from me: that which you put on me will I bear. And the king of Assyria appointed unto Hezekiah king of Judah three hundred talents of silver and thirty talents of gol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zekiah king of Judah sent to the king of Assyria to Lachish, saying, I have offended; return from me: that which you put on me will I bear. And the king of Assyria appointed unto Hezekiah king of Judah three hundred talents of silver and thirty talents of gol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zekiah king of Judah sent to the king of Assyria to Lachish, saying, I have offended; return from me: that which you put on me will I bear. And the king of Assyria appointed unto Hezekiah king of Judah three hundred talents of silver and thirty talents of gold.]]></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zekiah gave him all the silver that was found in the house of the LORD, and in the treasures of the king's hous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Hezekiah gave him all the silver that was found in the house of the LORD, and in the treasures of the king's hous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t that time did Hezekiah cut off the gold from the doors of the temple of the LORD, and from the pillars which Hezekiah king of Judah had overlaid, and gave it to the king of Assyria.]]></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t that time did Hezekiah cut off the gold from the doors of the temple of the LORD, and from the pillars which Hezekiah king of Judah had overlaid, and gave it to the king of Assyria.]]></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of Assyria sent Tartan and Rabsaris and Rabshakeh from Lachish to king Hezekiah with a great host against Jerusalem. And they went up and came to Jerusalem. And when they were come up, they came and stood by the conduit of the upper pool, which is in the highway of the launderer's fiel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of Assyria sent Tartan and Rabsaris and Rabshakeh from Lachish to king Hezekiah with a great host against Jerusalem. And they went up and came to Jerusalem. And when they were come up, they came and stood by the conduit of the upper pool, which is in the highway of the launderer's fiel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wenty and five years old was he when he began to reign; and he reigned twenty and nine years in Jerusalem. His mother's name also was Abi, the daughter of Zachariah.]]></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of Assyria sent Tartan and Rabsaris and Rabshakeh from Lachish to king Hezekiah with a great host against Jerusalem. And they went up and came to Jerusalem. And when they were come up, they came and stood by the conduit of the upper pool, which is in the highway of the launderer's fiel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had called to the king, there came out to them Eliakim the son of Hilkiah, which was over the household, and Shebna the scribe, and Joah the son of Asaph the recorder.]]></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had called to the king, there came out to them Eliakim the son of Hilkiah, which was over the household, and Shebna the scribe, and Joah the son of Asaph the recorder.]]></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when they had called to the king, there came out to them Eliakim the son of Hilkiah, which was over the household, and Shebna the scribe, and Joah the son of Asaph the recorder.]]></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Rabshakeh said unto them, Speak all of you now to Hezekiah, Thus says the great king, the king of Assyria, What confidence is this wherein you trust?]]></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Rabshakeh said unto them, Speak all of you now to Hezekiah, Thus says the great king, the king of Assyria, What confidence is this wherein you trust?]]></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You says, (but they are but vain words,) I have counsel and strength for the war. Now on whom do you trust, that you rebel against me?]]></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You says, (but they are but vain words,) I have counsel and strength for the war. Now on whom do you trust, that you rebel against me?]]></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Now, behold, you trust upon the staff of this bruised reed, even upon Egypt, on which if a man lean, it will go into his hand, and pierce it: so is Pharaoh king of Egypt unto all that trust on him.]]></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Now, behold, you trust upon the staff of this bruised reed, even upon Egypt, on which if a man lean, it will go into his hand, and pierce it: so is Pharaoh king of Egypt unto all that trust on him.]]></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wenty and five years old was he when he began to reign; and he reigned twenty and nine years in Jerusalem. His mother's name also was Abi, the daughter of Zachariah.]]></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Now, behold, you trust upon the staff of this bruised reed, even upon Egypt, on which if a man lean, it will go into his hand, and pierce it: so is Pharaoh king of Egypt unto all that trust on him.]]></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if all of you say unto me, We trust in the LORD our God: is not that he, whose high places and whose altars Hezekiah has taken away, and has said to Judah and Jerusalem, All of you shall worship before this altar in Jerusalem?]]></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if all of you say unto me, We trust in the LORD our God: is not that he, whose high places and whose altars Hezekiah has taken away, and has said to Judah and Jerusalem, All of you shall worship before this altar in Jerusalem?]]></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if all of you say unto me, We trust in the LORD our God: is not that he, whose high places and whose altars Hezekiah has taken away, and has said to Judah and Jerusalem, All of you shall worship before this altar in Jerusalem?]]></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Now therefore, I pray you, give pledges to my lord the king of Assyria, and I will deliver you two thousand horses, if you be able on your part to set riders upon them.]]></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Now therefore, I pray you, give pledges to my lord the king of Assyria, and I will deliver you two thousand horses, if you be able on your part to set riders upon them.]]></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How then will you turn away the face of one captain of the least of my master's servants, and put your trust on Egypt for chariots and for horsemen?]]></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How then will you turn away the face of one captain of the least of my master's servants, and put your trust on Egypt for chariots and for horsemen?]]></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m I now come up without the LORD against this place to destroy it? The LORD said to me, Go up against this land, and destroy it.]]></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m I now come up without the LORD against this place to destroy it? The LORD said to me, Go up against this land, and destroy it.]]></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did that which was right in the sight of the LORD, according to all that David his father did.]]></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en said Eliakim the son of Hilkiah, and Shebna, and Joah, unto Rabshakeh, Speak, I pray you, to your servants in the Syrian language; for we understand it: and talk not with us in the Jews' language in the ears of the people that are on the wall.]]></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en said Eliakim the son of Hilkiah, and Shebna, and Joah, unto Rabshakeh, Speak, I pray you, to your servants in the Syrian language; for we understand it: and talk not with us in the Jews' language in the ears of the people that are on the wall.]]></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en said Eliakim the son of Hilkiah, and Shebna, and Joah, unto Rabshakeh, Speak, I pray you, to your servants in the Syrian language; for we understand it: and talk not with us in the Jews' language in the ears of the people that are on the wall.]]></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Rabshakeh said unto them, Has my master sent me to your master, and to you, to speak these words? has he not sent me to the men which sit on the wall, that they may eat their own dung, and drink their own piss with you?]]></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Rabshakeh said unto them, Has my master sent me to your master, and to you, to speak these words? has he not sent me to the men which sit on the wall, that they may eat their own dung, and drink their own piss with you?]]></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But Rabshakeh said unto them, Has my master sent me to your master, and to you, to speak these words? has he not sent me to the men which sit on the wall, that they may eat their own dung, and drink their own piss with you?]]></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Then Rabshakeh stood and cried with a loud voice in the Jews' language, and spoke, saying, Hear the word of the great king, the king of Assyria:]]></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Then Rabshakeh stood and cried with a loud voice in the Jews' language, and spoke, saying, Hear the word of the great king, the king of Assyria:]]></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Thus says the king, Let not Hezekiah deceive you: for he shall not be able to deliver you out of his hand:]]></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Neither let Hezekiah make you trust in the LORD, saying, The LORD will surely deliver us, and this city shall not be delivered into the hand of the king of Assyria.]]></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He removed the high places, and brake the images, and cut down the groves, and brake in pieces the brazen serpent that Moses had made: for unto those days the children of Israel did burn incense to it: and he called it Nehushtan.]]></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Neither let Hezekiah make you trust in the LORD, saying, The LORD will surely deliver us, and this city shall not be delivered into the hand of the king of Assyria.]]></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Neither let Hezekiah make you trust in the LORD, saying, The LORD will surely deliver us, and this city shall not be delivered into the hand of the king of Assyria.]]></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Hearken not to Hezekiah: for thus says the king of Assyria, Make an agreement with me by a present, and come out to me, and then eat all of you every man of his own vine, and every one of his fig tree, and drink all of you every one the waters of his cistern:]]></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Hearken not to Hezekiah: for thus says the king of Assyria, Make an agreement with me by a present, and come out to me, and then eat all of you every man of his own vine, and every one of his fig tree, and drink all of you every one the waters of his cistern:]]></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Hearken not to Hezekiah: for thus says the king of Assyria, Make an agreement with me by a present, and come out to me, and then eat all of you every man of his own vine, and every one of his fig tree, and drink all of you every one the waters of his cistern:]]></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Hearken not to Hezekiah: for thus says the king of Assyria, Make an agreement with me by a present, and come out to me, and then eat all of you every man of his own vine, and every one of his fig tree, and drink all of you every one the waters of his cistern:]]></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Until I come and take you away to a land like your own land, a land of corn and wine, a land of bread and vineyards, a land of oil olive and of honey, that all of you may live, and not die: and hearken not unto Hezekiah, when he persuades you, saying, The LORD will deliver us.]]></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Until I come and take you away to a land like your own land, a land of corn and wine, a land of bread and vineyards, a land of oil olive and of honey, that all of you may live, and not die: and hearken not unto Hezekiah, when he persuades you, saying, The LORD will deliver us.]]></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Until I come and take you away to a land like your own land, a land of corn and wine, a land of bread and vineyards, a land of oil olive and of honey, that all of you may live, and not die: and hearken not unto Hezekiah, when he persuades you, saying, The LORD will deliver us.]]></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Has any of the gods of the nations delivered at all his land out of the hand of the king of Assyria?]]></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He removed the high places, and brake the images, and cut down the groves, and brake in pieces the brazen serpent that Moses had made: for unto those days the children of Israel did burn incense to it: and he called it Nehushtan.]]></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Where are the gods of Hamath, and of Arpad? where are the gods of Sepharvaim, Hena, and Ivah? have they delivered Samaria out of mine hand?]]></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Where are the gods of Hamath, and of Arpad? where are the gods of Sepharvaim, Hena, and Ivah? have they delivered Samaria out of mine hand?]]></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Who are they among all the gods of the countries, that have delivered their country out of mine hand, that the LORD should deliver Jerusalem out of mine hand?]]></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Who are they among all the gods of the countries, that have delivered their country out of mine hand, that the LORD should deliver Jerusalem out of mine hand?]]></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But the people held their peace, and answered him not a word: for the king's commandment was, saying, Answer him not.]]></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But the people held their peace, and answered him not a word: for the king's commandment was, saying, Answer him not.]]></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Then came Eliakim the son of Hilkiah, which was over the household, and Shebna the scribe, and Joah the son of Asaph the recorder, to Hezekiah with their clothes rent, and told him the words of Rabshakeh.]]></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Then came Eliakim the son of Hilkiah, which was over the household, and Shebna the scribe, and Joah the son of Asaph the recorder, to Hezekiah with their clothes rent, and told him the words of Rabshakeh.]]></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Then came Eliakim the son of Hilkiah, which was over the household, and Shebna the scribe, and Joah the son of Asaph the recorder, to Hezekiah with their clothes rent, and told him the words of Rabshakeh.]]></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He removed the high places, and brake the images, and cut down the groves, and brake in pieces the brazen serpent that Moses had made: for unto those days the children of Israel did burn incense to it: and he called it Nehushta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வன் இஸ்ரவேலின் தேவனாகிய கர்த்தரின்மேல் வைத்த நம்பிக்கையிலே, அவனுக்குப் பின்னும் அவனு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னும் இருந்த யூதாவின் ராஜாக்களிலெல்லாம் அவனைப்போல் ஒருவனும் இருந்த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ன் கர்த்தரை விட்டுப் பின்வாங்காமல் அவரைச் சார்ந்திருந்து, கர்த்தர் மோசேக்குக் கற்பித்த அவ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பனைகளைக் கைக்கொண்டு ந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ஆகையால் கர்த்தர் அவனோடிருந்தார்; அவன் போகிற இடம் எங்கும் அவனுக்கு அநுகூலமாயிற்று; அவன் அசீரி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ச் சேவிக்காமல், அவன் அதிகாரத்தைத் தள்ளிவி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வன் பெலிஸ்தரைக் காசாமட்டும் அதின் எல்லைகள் பரியந்தமும், காவலாளர் காக்கிற கோபுரங்கள் தொட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ணான நகரங்கள் பரியந்தமும் முறிய அ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இஸ்ரவேலின் ராஜாவாகிய ஏலாவின் குமாரன் ஓசெயாவின் ஏழாம் வருஷத்திற்குச் சரியான எசேக்கியா ராஜா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லாம் வருஷத்திலே அசீரியா ராஜாவாகிய சல்மனாசார் சமாரியாவுக்கு விரோதமாய் வந்து அதை முற்றி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ஸ்ரவேலின் ராஜாவாகிய ஏலாவின் குமாரன் ஓசெயாவின் மூன்றாம் வருஷத்திலே ஆகாஸ் என்னும் யூதாவு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மூன்று வருஷம் சென்றபின்பு, அவர்கள் அதைப் பிடித்தார்கள்; எசேக்கியாவின் ஆறாம் வருஷத்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ன் ராஜாவாகிய ஓசெயாவின் ஒன்பதாம் வருஷத்திலும் சமாரியா பிடி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சீரியா ராஜா இஸ்ரவேலை அசீரியாவுக்குச் சிறைபிடித்துக்கொண்டுபோய், கோசான் நதியோரமான ஆலா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போரிலும் மேதியரின் பட்டணங்களிலும் குடியேற்றி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வர்கள் தங்கள் தேவனாகிய கர்த்தருடைய சத்தத்திற்குச் செவிகொடாமல், அவருடைய உடன்படிக்கை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ன் தாசனாகிய மோசே கற்பித்த யாவற்றையும் மீறி, அதற்குச் செவிகொடாமலும் அதின்படி செய்யா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யூதாவின் ராஜாவாகிய எசேக்கியாவின் பதினாலாம் வருஷத்திலே அசீரியா ராஜாவாகிய சனகெரிப் யூதாவிலி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ணான சகல பட்டணங்களுக்கும் விரோதமாய் வந்து அவைகளைப் பி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 குமாரனாகிய எசேக்கியா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யூதாவின் ராஜாவாகிய எசேக்கியா லாகீசிலுள்ள அசீரியா ராஜாவுக்கு ஆள் அனுப்பி: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றஞ்செய்தேன்; என்னைவிட்டுத் திரும்பிப்போம்; நீர் என்மேல் சுமத்துவதைச் சுமப்பேன்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டியே அசீரியா ராஜா யூதாவின் ராஜாவாகிய எசேக்கியாவின்மேல் முந்நூறு தாலந்து வெள்ளியையும் முப்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லந்து பொன்னையும் சுமத்தி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ஆதலால் எசேக்கியா கர்த்தரின் ஆலயத்திலும் ராஜாவுடைய அரமனை பொக்கிஷங்களிலும் அகப்பட்ட எ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ளியையும்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க்காலத்திலே யூதாவின் ராஜாவாகிய எசேக்கியா கர்த்தருடைய ஆலயக்கதவுகளிலும் நிலைகளிலும்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த்தியிருந்த பொன் தகடுகளைக் கழற்றி அவைகளை அசீரியா ராஜாவுக்குக்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ஆகிலும் அசீரியா ராஜா லாகீசிலிருந்து தர்தானையும் ரப்சாரீசையும் ரப்சாக்கேயையும் பெரிய சேனையோ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க்கு எசேக்கியா ராஜாவினிடத்தில் அனுப்பினான்; அவர்கள் எருசலேமுக்கு வந்து, வண்ணார் துறை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ன் ராஜாவாகிறபோது, இருபத்தைந்து வயதாயிருந்து, எருசலேமிலே இருபத்தொன்பது வருஷம் அரசா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யிலுள்ள மேல்குளத்துச் சாலகத்தண்டையிலே நி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ராஜாவை அழைப்பித்தார்கள்; அப்பொழுது இல்க்கியாவின் குமாரனாகிய எலியாக்கீம் என்னும் அர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ப்புக்காரனும், செப்னா என்னும் சம்பிரதியும், ஆசாப்பின் குமாரனாகிய யோவாக் என்னும் கணக்க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த்திற்குப் புறப்பட்டு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ரப்சாக்கே அவர்களை நோக்கி: அசீரியா ராஜாவாகிய மகா ராஜாவானவர் உரைக்கிறதும்,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சேக்கியாவுக்குச் சொல்லவேண்டியதும் என்னவென்றால்: நீ நம்பியிருக்கிற இந்த நம்பிக்கை எ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யுத்தத்திற்கு மந்திராலோசனையும் வல்லமையும் உண்டென்று நீ சொல்லுகிறாயே, அது வாய்ப்பேச்சேய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ல்ல; நீ என்னை விரோதிக்கும் படி யார்மேல் நம்பிக்கை வைத்திருக்கி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இதோ, நெரிந்த நாணல்கோலாகிய அந்த எகிப்தை நம்புகிறாய்; அதின்மேல் ஒருவன் சாய்ந்தால், அ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ள்ளங்கையில் பட்டு உருவிப்போம்; எகிப்தின் ராஜாவாகிய பார்வோன் தன்னை நம்புகிற யாவருக்கும் இ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ரியாவின் குமாரத்தியாகிய அவன் தாயின் பேர் ஆ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நீங்கள் என்னிடத்தில்: எங்கள் தேவனாகிய கர்த்தரை நம்புகிறோம் என்று சொல்லுவீர்களாகில், அவ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களையும் அவருடைய பலிபீடங்களையும் அல்லவோ எசேக்கியா அகற்றி, யூதாவையும் எருசலேமையும்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லிருக்கிற இந்தப் பலிபீடத்தின்முன் பணியு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நான் உனக்கு இரண்டாயிரம் குதிரைகளைக் கொடுப்பேன்; நீ அவைகள் மேல் ஏறத்தக்கவர்களைச் சம்பாதி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மானால் அசீரியா ராஜாவாகிய என் ஆண்டவனோடே சபதங்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கூறாதேபோனால், நீ என் ஆண்டவனுடைய ஊழியக்காரரில் ஒரே ஒரு சிறிய தலைவனின் முகத்தை எப்ப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ப்புவாய்? இரதங்களோடு குதிரைவீரரும் வருவார்கள் என்று எகிப்தையா நம்புகி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இப்போதும் கர்த்தருடைய கட்டளையில்லாமல் இந்த ஸ்தலத்தை அழிக்கவந்தேனோ? இந்த தேசத்திற்கு விரோதமாய்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ய் அதை அழித்துப்போடு என்று கர்த்தர் என்னோடே சொன்னா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ன் தன் தகப்பனாகிய தாவீது செய்தபடியெல்லாம் கர்த்தரின் பார்வைக்குச் செம்மையானதை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ப்பொழுது இல்க்கியாவின் குமாரன் எலியாக்கீமும் செப்னாவும் யோவாகும் ரப்சாக்கேயைப் பார்த்து: உம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யாரோடே சீரியபாஷையிலே பேசும், அது எங்களுக்குத் தெரியும்; அலங்கத்திலிருக்கிற ஜனத்தின் செவிகள் கேட்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ளோடே யூதபாஷையிலே பேசவேண்டா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தற்கு ரப்சாக்கே: உங்களோடுங்கூடத் தங்கள் மலத்தைத் தின்னவும் தங்கள் நீரைக் குடி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லங்கத்திலே தங்கியிருக்கிற மனுஷரண்டைக்கே அல்லாமல், உன் ஆண்டவனண்டைக்கும் உன்னண்டைக்குமா என் ஆண்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த வார்த்தைகளைப் பேச என்னை அனுப்பினார்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ரப்சாக்கே நின்று கொண்டு யூதபாஷையிலே உரத்தசத்தமாய்: அசீரியா ராஜாவாகிய மகாராஜாவுடைய வார்த்தை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ளு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எசேக்கியா உங்களை வஞ்சியாதபடி பாருங்கள்; அவன் உங்களை என் கையிலிருந்து தப்புவிக்கமா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கர்த்தர் நம்மை நிச்சயமாய்த் தப்புவிப்பார்; இந்த நகரம் அசீரியா ராஜாவின் கை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ன் மேடைகளை அகற்றி, சிலைகளைத் தகர்த்து, விக்கிரகத்தோப்புகளை வெட்டி, மோசே பண்ணியிருந்த வெண்கல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ப்புக்கொடுக்கப்படுவதில்லை என்று சொல்லி, எசேக்கியா உங்களைக் கர்த்தரை நம்பப்பண்ணுவான்; அதற்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ங்கொடாதிருங்கள் என்று ராஜா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எசேக்கியாவின் சொல்லைக் கேளாதிருங்கள்; அசீரியா ராஜா சொல்லுகிறதாவது: நீங்கள் என்னோடே ராசி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க்கையோடே என்னிடத்தில் வாருங்கள்; நான் வந்து, உங்களை உங்கள் தேசத்துக்கு ஒப்பான தானிய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ட்சத்தோட்டமுமுள்ள தேசமும், அப்பமும் திராட்சரசமுமுள்ள தேசமும், ஒலிவ எண்ணெயும் தேனுமு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முமாகிய சீமைக்கு அழைத்துக்கொண்டுபோகுமள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வனவன் தன் தன் திராட்சச்செடியின் கனியையும் தன் தன் அத்திமரத்தின் கனியையும் புசித்து, அவனவன்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ன் கிணற்றின் தண்ணீரைக் குடியுங்கள்; இவ்விதமாய் நீங்கள் சாகாமல் பிழைப்பீர்கள்; கர்த்தர் நம்மை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விப்பார் என்று உங்களைப் போதனைசெய்ய எசேக்கியாவுக்குச் செவிகொடாதிரு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ஜாதிகளுடைய தேவர்களில் யாராவது தங்கள் தேசத்தை அசீரியா ராஜாவின் கைக்குத் தப்புவித்தது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ப்பத்தை உடைத்துப் போட்டான்; அந்நாட்கள்மட்டும் இஸ்ரவேல் புத்திரர் அதற்குத் தூபங்காட்டி 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ஆமாத், அர்பாத் பட்டணங்களின் தேவர்கள் எங்கே? செப்பர்வாயீம், ஏனா, ஈவாப் பட்டணங்களின் தே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 அவர்கள் சமாரியாவை என் கைக்குத் தப்புவித்தது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கர்த்தர் எருசலேமை என் கைக்குத் தப்புவிப்பார் என்பதற்கு, அந்த தேசங்களுடைய எ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ர்களுக்குள்ளும் தங்கள் தேசத்தை என் கைக்குத் தப்புவித்தவர் யார் என்கிறார்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ஆனாலும் ஜனங்கள் அவனுக்கு ஒரு வார்த்தையும் பிரதியுத்தரமாகச் சொல்லாமல் மவுனமா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 மறுஉத்தரவு சொல்லவேண்டாம் என்று ராஜா கட்டளையிட்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அப்பொழுது இல்க்கியாவின் குமாரனாகிய எலியாக்கீம் என்னும் அரமனை விசாரிப்புக்காரனும், செப்னா எ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பிரதியும், ஆசாப்பின் குமாரன் யோவாக் என்னும் கணக்கனும் வஸ்திரங்களைக் கிழித்து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சேக்கியாவினிடத்தில் வந்து, ரப்சாக்கேயின் வார்த்தைகளை அவனுக்குத் தெரிவி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ற்கு நிகுஸ்தான் என்று பேரி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8]]></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2026-06-03T09:00:14Z</dcterms:created>
  <dcterms:modified xsi:type="dcterms:W3CDTF">2026-06-03T09:00:14Z</dcterms:modified>
  <dc:title>2 இராஜாக்கள் : 18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