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 மந்தாரமூண்ட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ான நிலத்திலே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ழிப்பும் பூரீப்பும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ஏராளமாய் ப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ந்தருளும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ுள்ள கூட்டத்திலே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ியை செய்தருளும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ஏராளமாய் ப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யும் இக்ஷண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ின் மாரியைத் தா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ஏராளமாய் ப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யாபரர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ுதி வாக்கிது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தேறுதல் ச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ே உயிர்ப்பிக்க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ேராளம் அருள் அவசிய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மாய் சொற்பமாய் அல்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ளாய்ப் பெய்யட்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ஏராளமாய் ப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2026-09-16T16:04:28Z</dcterms:created>
  <dcterms:modified xsi:type="dcterms:W3CDTF">2026-09-16T16:04:28Z</dcterms:modified>
  <dc:title>துதிப் பாடல்கள் : 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